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8"/>
  </p:notesMasterIdLst>
  <p:sldIdLst>
    <p:sldId id="256" r:id="rId2"/>
    <p:sldId id="322" r:id="rId3"/>
    <p:sldId id="274" r:id="rId4"/>
    <p:sldId id="319" r:id="rId5"/>
    <p:sldId id="320" r:id="rId6"/>
    <p:sldId id="321" r:id="rId7"/>
  </p:sldIdLst>
  <p:sldSz cx="12192000" cy="6858000"/>
  <p:notesSz cx="6797675" cy="9926638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panose="020F0502020204030204" pitchFamily="34" charset="0"/>
        <a:ea typeface="Microsoft YaHei" panose="020B0503020204020204" pitchFamily="34" charset="-122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panose="020F0502020204030204" pitchFamily="34" charset="0"/>
        <a:ea typeface="Microsoft YaHei" panose="020B0503020204020204" pitchFamily="34" charset="-122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panose="020F0502020204030204" pitchFamily="34" charset="0"/>
        <a:ea typeface="Microsoft YaHei" panose="020B0503020204020204" pitchFamily="34" charset="-122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panose="020F0502020204030204" pitchFamily="34" charset="0"/>
        <a:ea typeface="Microsoft YaHei" panose="020B0503020204020204" pitchFamily="34" charset="-122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panose="020F0502020204030204" pitchFamily="34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Calibri" panose="020F0502020204030204" pitchFamily="34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Calibri" panose="020F0502020204030204" pitchFamily="34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Calibri" panose="020F0502020204030204" pitchFamily="34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Calibri" panose="020F0502020204030204" pitchFamily="34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C0000"/>
    <a:srgbClr val="781D1D"/>
    <a:srgbClr val="1E4A91"/>
    <a:srgbClr val="D03C3C"/>
    <a:srgbClr val="2B6BD3"/>
    <a:srgbClr val="FF7979"/>
    <a:srgbClr val="FFD85B"/>
    <a:srgbClr val="C9E7A7"/>
    <a:srgbClr val="1F4A91"/>
    <a:srgbClr val="6A97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Средний стиль 3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Средний стиль 3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544" autoAdjust="0"/>
    <p:restoredTop sz="94343" autoAdjust="0"/>
  </p:normalViewPr>
  <p:slideViewPr>
    <p:cSldViewPr snapToGrid="0">
      <p:cViewPr varScale="1">
        <p:scale>
          <a:sx n="76" d="100"/>
          <a:sy n="76" d="100"/>
        </p:scale>
        <p:origin x="72" y="317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FE357F-F029-4DDF-A256-034BC02A4AF7}" type="doc">
      <dgm:prSet loTypeId="urn:microsoft.com/office/officeart/2008/layout/VerticalCurvedList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ru-RU"/>
        </a:p>
      </dgm:t>
    </dgm:pt>
    <dgm:pt modelId="{A35BD08E-9EF0-4F80-899A-2333668AC8A1}">
      <dgm:prSet custT="1"/>
      <dgm:spPr>
        <a:xfrm>
          <a:off x="360627" y="274005"/>
          <a:ext cx="4277026" cy="388672"/>
        </a:xfrm>
        <a:prstGeom prst="rect">
          <a:avLst/>
        </a:prstGeom>
        <a:solidFill>
          <a:srgbClr val="781D1D"/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ru-RU" sz="1400" b="1" kern="1200" dirty="0">
              <a:solidFill>
                <a:srgbClr val="FFFFFF"/>
              </a:solidFill>
              <a:latin typeface="Arial" panose="020B0604020202020204" pitchFamily="34" charset="0"/>
              <a:ea typeface="Microsoft YaHei"/>
              <a:cs typeface="Arial" panose="020B0604020202020204" pitchFamily="34" charset="0"/>
            </a:rPr>
            <a:t>Онтогенез человека</a:t>
          </a:r>
        </a:p>
      </dgm:t>
    </dgm:pt>
    <dgm:pt modelId="{0B3C4F39-1798-4319-844C-D5277C39CBD6}" type="parTrans" cxnId="{93F787B8-21D3-43DD-B63B-8A6591E992F6}">
      <dgm:prSet/>
      <dgm:spPr/>
      <dgm:t>
        <a:bodyPr/>
        <a:lstStyle/>
        <a:p>
          <a:endParaRPr lang="ru-RU" sz="1400"/>
        </a:p>
      </dgm:t>
    </dgm:pt>
    <dgm:pt modelId="{7B0D70C9-9C32-45AF-9AA1-DF5BBD0D6EBE}" type="sibTrans" cxnId="{93F787B8-21D3-43DD-B63B-8A6591E992F6}">
      <dgm:prSet/>
      <dgm:spPr>
        <a:xfrm>
          <a:off x="-4301577" y="-659900"/>
          <a:ext cx="5125039" cy="5125039"/>
        </a:xfrm>
        <a:prstGeom prst="blockArc">
          <a:avLst>
            <a:gd name="adj1" fmla="val 18900000"/>
            <a:gd name="adj2" fmla="val 2700000"/>
            <a:gd name="adj3" fmla="val 421"/>
          </a:avLst>
        </a:prstGeom>
        <a:noFill/>
        <a:ln w="25400" cap="flat" cmpd="sng" algn="ctr">
          <a:solidFill>
            <a:srgbClr val="A91E22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ru-RU" sz="1400"/>
        </a:p>
      </dgm:t>
    </dgm:pt>
    <dgm:pt modelId="{42138034-4B1E-4CC9-B77A-0DFE10C748A9}">
      <dgm:prSet phldrT="[Текст]" custT="1"/>
      <dgm:spPr>
        <a:xfrm>
          <a:off x="701576" y="2414451"/>
          <a:ext cx="3936076" cy="388672"/>
        </a:xfrm>
        <a:prstGeom prst="rect">
          <a:avLst/>
        </a:prstGeom>
        <a:solidFill>
          <a:srgbClr val="781D1D"/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ru-RU" sz="1400" b="1" kern="1200" dirty="0">
              <a:solidFill>
                <a:srgbClr val="FFFFFF"/>
              </a:solidFill>
              <a:latin typeface="Arial" panose="020B0604020202020204" pitchFamily="34" charset="0"/>
              <a:ea typeface="Microsoft YaHei"/>
              <a:cs typeface="Arial" panose="020B0604020202020204" pitchFamily="34" charset="0"/>
            </a:rPr>
            <a:t>Интеграция в новую научно-</a:t>
          </a:r>
          <a:br>
            <a:rPr lang="ru-RU" sz="1400" b="1" kern="1200" dirty="0">
              <a:solidFill>
                <a:srgbClr val="FFFFFF"/>
              </a:solidFill>
              <a:latin typeface="Arial" panose="020B0604020202020204" pitchFamily="34" charset="0"/>
              <a:ea typeface="Microsoft YaHei"/>
              <a:cs typeface="Arial" panose="020B0604020202020204" pitchFamily="34" charset="0"/>
            </a:rPr>
          </a:br>
          <a:r>
            <a:rPr lang="ru-RU" sz="1400" b="1" kern="1200" dirty="0">
              <a:solidFill>
                <a:srgbClr val="FFFFFF"/>
              </a:solidFill>
              <a:latin typeface="Arial" panose="020B0604020202020204" pitchFamily="34" charset="0"/>
              <a:ea typeface="Microsoft YaHei"/>
              <a:cs typeface="Arial" panose="020B0604020202020204" pitchFamily="34" charset="0"/>
            </a:rPr>
            <a:t>образовательную систему РФ</a:t>
          </a:r>
        </a:p>
      </dgm:t>
    </dgm:pt>
    <dgm:pt modelId="{73D9D594-CF34-4069-AC9B-C59726B6C4F6}" type="parTrans" cxnId="{07B007BE-EF8A-4C67-BFE3-FF10731FF6C5}">
      <dgm:prSet/>
      <dgm:spPr/>
      <dgm:t>
        <a:bodyPr/>
        <a:lstStyle/>
        <a:p>
          <a:endParaRPr lang="ru-RU" sz="1400"/>
        </a:p>
      </dgm:t>
    </dgm:pt>
    <dgm:pt modelId="{D89D5317-7C71-4A61-AEB5-F4B694D0E252}" type="sibTrans" cxnId="{07B007BE-EF8A-4C67-BFE3-FF10731FF6C5}">
      <dgm:prSet/>
      <dgm:spPr/>
      <dgm:t>
        <a:bodyPr/>
        <a:lstStyle/>
        <a:p>
          <a:endParaRPr lang="ru-RU" sz="1400"/>
        </a:p>
      </dgm:t>
    </dgm:pt>
    <dgm:pt modelId="{D1AEF7F9-8E1A-44A5-866D-30313766E0CD}">
      <dgm:prSet phldrT="[Текст]" custT="1"/>
      <dgm:spPr>
        <a:xfrm>
          <a:off x="806220" y="1700969"/>
          <a:ext cx="3831432" cy="388672"/>
        </a:xfrm>
        <a:prstGeom prst="rect">
          <a:avLst/>
        </a:prstGeom>
        <a:solidFill>
          <a:srgbClr val="781D1D"/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ru-RU" sz="1400" b="1" kern="1200" dirty="0">
              <a:solidFill>
                <a:srgbClr val="FFFFFF"/>
              </a:solidFill>
              <a:latin typeface="Arial" panose="020B0604020202020204" pitchFamily="34" charset="0"/>
              <a:ea typeface="Microsoft YaHei"/>
              <a:cs typeface="Arial" panose="020B0604020202020204" pitchFamily="34" charset="0"/>
            </a:rPr>
            <a:t>Опорный университет </a:t>
          </a:r>
          <a:br>
            <a:rPr lang="ru-RU" sz="1400" b="1" kern="1200" dirty="0">
              <a:solidFill>
                <a:srgbClr val="FFFFFF"/>
              </a:solidFill>
              <a:latin typeface="Arial" panose="020B0604020202020204" pitchFamily="34" charset="0"/>
              <a:ea typeface="Microsoft YaHei"/>
              <a:cs typeface="Arial" panose="020B0604020202020204" pitchFamily="34" charset="0"/>
            </a:rPr>
          </a:br>
          <a:r>
            <a:rPr lang="ru-RU" sz="1400" b="1" kern="1200" dirty="0">
              <a:solidFill>
                <a:srgbClr val="FFFFFF"/>
              </a:solidFill>
              <a:latin typeface="Arial" panose="020B0604020202020204" pitchFamily="34" charset="0"/>
              <a:ea typeface="Microsoft YaHei"/>
              <a:cs typeface="Arial" panose="020B0604020202020204" pitchFamily="34" charset="0"/>
            </a:rPr>
            <a:t>Костромской области</a:t>
          </a:r>
          <a:endParaRPr lang="ru-RU" sz="1400" kern="1200" dirty="0">
            <a:solidFill>
              <a:srgbClr val="FFFFFF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1A3B7932-CD40-460B-B161-6668B6327E59}" type="parTrans" cxnId="{EDBB7885-8939-404B-9548-522FBF3D4FAE}">
      <dgm:prSet/>
      <dgm:spPr/>
      <dgm:t>
        <a:bodyPr/>
        <a:lstStyle/>
        <a:p>
          <a:endParaRPr lang="ru-RU" sz="1400"/>
        </a:p>
      </dgm:t>
    </dgm:pt>
    <dgm:pt modelId="{83D6A61D-B57D-498B-9B98-531195AB8425}" type="sibTrans" cxnId="{EDBB7885-8939-404B-9548-522FBF3D4FAE}">
      <dgm:prSet/>
      <dgm:spPr/>
      <dgm:t>
        <a:bodyPr/>
        <a:lstStyle/>
        <a:p>
          <a:endParaRPr lang="ru-RU" sz="1400"/>
        </a:p>
      </dgm:t>
    </dgm:pt>
    <dgm:pt modelId="{4B44E442-30A6-44CB-A187-F6CE95A28ACA}">
      <dgm:prSet custT="1"/>
      <dgm:spPr>
        <a:xfrm>
          <a:off x="701576" y="987487"/>
          <a:ext cx="3936076" cy="388672"/>
        </a:xfrm>
        <a:prstGeom prst="rect">
          <a:avLst/>
        </a:prstGeom>
        <a:solidFill>
          <a:srgbClr val="781D1D"/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ru-RU" sz="1400" b="1" kern="1200" dirty="0">
              <a:solidFill>
                <a:srgbClr val="FFFFFF"/>
              </a:solidFill>
              <a:latin typeface="Arial" panose="020B0604020202020204" pitchFamily="34" charset="0"/>
              <a:ea typeface="Microsoft YaHei"/>
              <a:cs typeface="Arial" panose="020B0604020202020204" pitchFamily="34" charset="0"/>
            </a:rPr>
            <a:t>Новые материалы </a:t>
          </a:r>
          <a:br>
            <a:rPr lang="ru-RU" sz="1400" b="1" kern="1200" dirty="0">
              <a:solidFill>
                <a:srgbClr val="FFFFFF"/>
              </a:solidFill>
              <a:latin typeface="Arial" panose="020B0604020202020204" pitchFamily="34" charset="0"/>
              <a:ea typeface="Microsoft YaHei"/>
              <a:cs typeface="Arial" panose="020B0604020202020204" pitchFamily="34" charset="0"/>
            </a:rPr>
          </a:br>
          <a:r>
            <a:rPr lang="ru-RU" sz="1400" b="1" kern="1200" dirty="0">
              <a:solidFill>
                <a:srgbClr val="FFFFFF"/>
              </a:solidFill>
              <a:latin typeface="Arial" panose="020B0604020202020204" pitchFamily="34" charset="0"/>
              <a:ea typeface="Microsoft YaHei"/>
              <a:cs typeface="Arial" panose="020B0604020202020204" pitchFamily="34" charset="0"/>
            </a:rPr>
            <a:t>на основе природного сырья</a:t>
          </a:r>
          <a:endParaRPr lang="ru-RU" sz="1400" kern="1200" dirty="0">
            <a:solidFill>
              <a:srgbClr val="FFFFFF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7E9A43E5-22F5-4F44-934B-188C1783925D}" type="parTrans" cxnId="{06DA6681-1372-4DE8-A697-DF315DBB1778}">
      <dgm:prSet/>
      <dgm:spPr/>
      <dgm:t>
        <a:bodyPr/>
        <a:lstStyle/>
        <a:p>
          <a:endParaRPr lang="ru-RU" sz="1400"/>
        </a:p>
      </dgm:t>
    </dgm:pt>
    <dgm:pt modelId="{E9636507-DA0F-4C67-A5A0-5A51F2CF0E21}" type="sibTrans" cxnId="{06DA6681-1372-4DE8-A697-DF315DBB1778}">
      <dgm:prSet/>
      <dgm:spPr/>
      <dgm:t>
        <a:bodyPr/>
        <a:lstStyle/>
        <a:p>
          <a:endParaRPr lang="ru-RU" sz="1400"/>
        </a:p>
      </dgm:t>
    </dgm:pt>
    <dgm:pt modelId="{94D83267-C6BA-4C23-BC2C-04338E468BCF}" type="pres">
      <dgm:prSet presAssocID="{18FE357F-F029-4DDF-A256-034BC02A4AF7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B4A4585B-4032-42DF-A1A5-9AB710CDECC6}" type="pres">
      <dgm:prSet presAssocID="{18FE357F-F029-4DDF-A256-034BC02A4AF7}" presName="Name1" presStyleCnt="0"/>
      <dgm:spPr/>
    </dgm:pt>
    <dgm:pt modelId="{51FBCD59-4B1B-4015-803C-3089B6C4CD84}" type="pres">
      <dgm:prSet presAssocID="{18FE357F-F029-4DDF-A256-034BC02A4AF7}" presName="cycle" presStyleCnt="0"/>
      <dgm:spPr/>
    </dgm:pt>
    <dgm:pt modelId="{B42930B7-F214-47FD-B447-B4CC21EECA90}" type="pres">
      <dgm:prSet presAssocID="{18FE357F-F029-4DDF-A256-034BC02A4AF7}" presName="srcNode" presStyleLbl="node1" presStyleIdx="0" presStyleCnt="4"/>
      <dgm:spPr/>
    </dgm:pt>
    <dgm:pt modelId="{41DC3C26-59A6-48FF-BF6B-AA5DD7421C90}" type="pres">
      <dgm:prSet presAssocID="{18FE357F-F029-4DDF-A256-034BC02A4AF7}" presName="conn" presStyleLbl="parChTrans1D2" presStyleIdx="0" presStyleCnt="1"/>
      <dgm:spPr/>
      <dgm:t>
        <a:bodyPr/>
        <a:lstStyle/>
        <a:p>
          <a:endParaRPr lang="ru-RU"/>
        </a:p>
      </dgm:t>
    </dgm:pt>
    <dgm:pt modelId="{8DFF75F0-2A3A-437A-A34F-606788705D65}" type="pres">
      <dgm:prSet presAssocID="{18FE357F-F029-4DDF-A256-034BC02A4AF7}" presName="extraNode" presStyleLbl="node1" presStyleIdx="0" presStyleCnt="4"/>
      <dgm:spPr/>
    </dgm:pt>
    <dgm:pt modelId="{33385B9C-8C90-429E-8F37-B210D6A41CA0}" type="pres">
      <dgm:prSet presAssocID="{18FE357F-F029-4DDF-A256-034BC02A4AF7}" presName="dstNode" presStyleLbl="node1" presStyleIdx="0" presStyleCnt="4"/>
      <dgm:spPr/>
    </dgm:pt>
    <dgm:pt modelId="{0263BA7E-F10D-4187-AC9C-21B3FEFB7BE9}" type="pres">
      <dgm:prSet presAssocID="{A35BD08E-9EF0-4F80-899A-2333668AC8A1}" presName="text_1" presStyleLbl="node1" presStyleIdx="0" presStyleCnt="4" custScaleY="81687" custLinFactNeighborY="-15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2223C8-B5FF-4CD9-8A15-573858CC5BB8}" type="pres">
      <dgm:prSet presAssocID="{A35BD08E-9EF0-4F80-899A-2333668AC8A1}" presName="accent_1" presStyleCnt="0"/>
      <dgm:spPr/>
    </dgm:pt>
    <dgm:pt modelId="{7ADD34B5-5EF1-4A99-B5ED-0C27ACAEFC4C}" type="pres">
      <dgm:prSet presAssocID="{A35BD08E-9EF0-4F80-899A-2333668AC8A1}" presName="accentRepeatNode" presStyleLbl="solidFgAcc1" presStyleIdx="0" presStyleCnt="4" custScaleX="80988" custScaleY="78964"/>
      <dgm:spPr>
        <a:xfrm>
          <a:off x="119785" y="240832"/>
          <a:ext cx="481683" cy="469645"/>
        </a:xfrm>
        <a:prstGeom prst="ellipse">
          <a:avLst/>
        </a:prstGeom>
        <a:solidFill>
          <a:srgbClr val="FFFFFF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781D1D"/>
          </a:solidFill>
          <a:prstDash val="solid"/>
        </a:ln>
        <a:effectLst/>
      </dgm:spPr>
    </dgm:pt>
    <dgm:pt modelId="{6341F32A-F9FA-44BD-A969-F017720CB65F}" type="pres">
      <dgm:prSet presAssocID="{4B44E442-30A6-44CB-A187-F6CE95A28ACA}" presName="text_2" presStyleLbl="node1" presStyleIdx="1" presStyleCnt="4" custScaleY="81687" custLinFactNeighborY="-15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4D195E-CE51-4656-A753-88BAD1D4C1D5}" type="pres">
      <dgm:prSet presAssocID="{4B44E442-30A6-44CB-A187-F6CE95A28ACA}" presName="accent_2" presStyleCnt="0"/>
      <dgm:spPr/>
    </dgm:pt>
    <dgm:pt modelId="{8D1C5C1A-E738-45FD-9C3A-C336F5B525F2}" type="pres">
      <dgm:prSet presAssocID="{4B44E442-30A6-44CB-A187-F6CE95A28ACA}" presName="accentRepeatNode" presStyleLbl="solidFgAcc1" presStyleIdx="1" presStyleCnt="4" custScaleX="80988" custScaleY="78964"/>
      <dgm:spPr>
        <a:xfrm>
          <a:off x="460734" y="954314"/>
          <a:ext cx="481683" cy="469645"/>
        </a:xfrm>
        <a:prstGeom prst="ellipse">
          <a:avLst/>
        </a:prstGeom>
        <a:solidFill>
          <a:srgbClr val="FFFFFF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781D1D"/>
          </a:solidFill>
          <a:prstDash val="solid"/>
        </a:ln>
        <a:effectLst/>
      </dgm:spPr>
    </dgm:pt>
    <dgm:pt modelId="{73049A30-5818-42F8-A833-F90AC3048408}" type="pres">
      <dgm:prSet presAssocID="{D1AEF7F9-8E1A-44A5-866D-30313766E0CD}" presName="text_3" presStyleLbl="node1" presStyleIdx="2" presStyleCnt="4" custScaleY="81687" custLinFactNeighborY="-15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8B995F-EE1F-414D-AB60-52656D297E27}" type="pres">
      <dgm:prSet presAssocID="{D1AEF7F9-8E1A-44A5-866D-30313766E0CD}" presName="accent_3" presStyleCnt="0"/>
      <dgm:spPr/>
    </dgm:pt>
    <dgm:pt modelId="{38E2A0CB-D73C-415C-9765-7292B70D7B45}" type="pres">
      <dgm:prSet presAssocID="{D1AEF7F9-8E1A-44A5-866D-30313766E0CD}" presName="accentRepeatNode" presStyleLbl="solidFgAcc1" presStyleIdx="2" presStyleCnt="4" custScaleX="80988" custScaleY="78964"/>
      <dgm:spPr>
        <a:xfrm>
          <a:off x="565378" y="1667796"/>
          <a:ext cx="481683" cy="469645"/>
        </a:xfrm>
        <a:prstGeom prst="ellipse">
          <a:avLst/>
        </a:prstGeom>
        <a:solidFill>
          <a:srgbClr val="FFFFFF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781D1D"/>
          </a:solidFill>
          <a:prstDash val="solid"/>
        </a:ln>
        <a:effectLst/>
      </dgm:spPr>
    </dgm:pt>
    <dgm:pt modelId="{DF6953EF-35B3-4AB8-9354-73A14552AAAB}" type="pres">
      <dgm:prSet presAssocID="{42138034-4B1E-4CC9-B77A-0DFE10C748A9}" presName="text_4" presStyleLbl="node1" presStyleIdx="3" presStyleCnt="4" custScaleY="81687" custLinFactNeighborY="-15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BCDD5C-DB9A-4EF6-A21C-DC89B97312E9}" type="pres">
      <dgm:prSet presAssocID="{42138034-4B1E-4CC9-B77A-0DFE10C748A9}" presName="accent_4" presStyleCnt="0"/>
      <dgm:spPr/>
    </dgm:pt>
    <dgm:pt modelId="{5F0859CF-3FF8-44AA-BABB-0F47BC9BE5EF}" type="pres">
      <dgm:prSet presAssocID="{42138034-4B1E-4CC9-B77A-0DFE10C748A9}" presName="accentRepeatNode" presStyleLbl="solidFgAcc1" presStyleIdx="3" presStyleCnt="4" custScaleX="80988" custScaleY="78964" custLinFactNeighborX="2460" custLinFactNeighborY="-4920"/>
      <dgm:spPr>
        <a:xfrm>
          <a:off x="475365" y="2352016"/>
          <a:ext cx="481683" cy="469645"/>
        </a:xfrm>
        <a:prstGeom prst="ellipse">
          <a:avLst/>
        </a:prstGeom>
        <a:solidFill>
          <a:srgbClr val="FFFFFF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781D1D"/>
          </a:solidFill>
          <a:prstDash val="solid"/>
        </a:ln>
        <a:effectLst/>
      </dgm:spPr>
    </dgm:pt>
  </dgm:ptLst>
  <dgm:cxnLst>
    <dgm:cxn modelId="{1B273B0A-ED01-45FA-8DBB-3D88802BC758}" type="presOf" srcId="{D1AEF7F9-8E1A-44A5-866D-30313766E0CD}" destId="{73049A30-5818-42F8-A833-F90AC3048408}" srcOrd="0" destOrd="0" presId="urn:microsoft.com/office/officeart/2008/layout/VerticalCurvedList"/>
    <dgm:cxn modelId="{07B007BE-EF8A-4C67-BFE3-FF10731FF6C5}" srcId="{18FE357F-F029-4DDF-A256-034BC02A4AF7}" destId="{42138034-4B1E-4CC9-B77A-0DFE10C748A9}" srcOrd="3" destOrd="0" parTransId="{73D9D594-CF34-4069-AC9B-C59726B6C4F6}" sibTransId="{D89D5317-7C71-4A61-AEB5-F4B694D0E252}"/>
    <dgm:cxn modelId="{0BBF357F-00D6-4C63-88A0-23993CCB3067}" type="presOf" srcId="{A35BD08E-9EF0-4F80-899A-2333668AC8A1}" destId="{0263BA7E-F10D-4187-AC9C-21B3FEFB7BE9}" srcOrd="0" destOrd="0" presId="urn:microsoft.com/office/officeart/2008/layout/VerticalCurvedList"/>
    <dgm:cxn modelId="{DCBDD7F2-E333-4D65-A70F-92CCE3FED93F}" type="presOf" srcId="{42138034-4B1E-4CC9-B77A-0DFE10C748A9}" destId="{DF6953EF-35B3-4AB8-9354-73A14552AAAB}" srcOrd="0" destOrd="0" presId="urn:microsoft.com/office/officeart/2008/layout/VerticalCurvedList"/>
    <dgm:cxn modelId="{06DA6681-1372-4DE8-A697-DF315DBB1778}" srcId="{18FE357F-F029-4DDF-A256-034BC02A4AF7}" destId="{4B44E442-30A6-44CB-A187-F6CE95A28ACA}" srcOrd="1" destOrd="0" parTransId="{7E9A43E5-22F5-4F44-934B-188C1783925D}" sibTransId="{E9636507-DA0F-4C67-A5A0-5A51F2CF0E21}"/>
    <dgm:cxn modelId="{150589BD-5394-4ABD-8F9D-E4CFE3C30720}" type="presOf" srcId="{7B0D70C9-9C32-45AF-9AA1-DF5BBD0D6EBE}" destId="{41DC3C26-59A6-48FF-BF6B-AA5DD7421C90}" srcOrd="0" destOrd="0" presId="urn:microsoft.com/office/officeart/2008/layout/VerticalCurvedList"/>
    <dgm:cxn modelId="{93F787B8-21D3-43DD-B63B-8A6591E992F6}" srcId="{18FE357F-F029-4DDF-A256-034BC02A4AF7}" destId="{A35BD08E-9EF0-4F80-899A-2333668AC8A1}" srcOrd="0" destOrd="0" parTransId="{0B3C4F39-1798-4319-844C-D5277C39CBD6}" sibTransId="{7B0D70C9-9C32-45AF-9AA1-DF5BBD0D6EBE}"/>
    <dgm:cxn modelId="{EDBB7885-8939-404B-9548-522FBF3D4FAE}" srcId="{18FE357F-F029-4DDF-A256-034BC02A4AF7}" destId="{D1AEF7F9-8E1A-44A5-866D-30313766E0CD}" srcOrd="2" destOrd="0" parTransId="{1A3B7932-CD40-460B-B161-6668B6327E59}" sibTransId="{83D6A61D-B57D-498B-9B98-531195AB8425}"/>
    <dgm:cxn modelId="{AC26341F-FE68-4506-B402-F13C26629852}" type="presOf" srcId="{4B44E442-30A6-44CB-A187-F6CE95A28ACA}" destId="{6341F32A-F9FA-44BD-A969-F017720CB65F}" srcOrd="0" destOrd="0" presId="urn:microsoft.com/office/officeart/2008/layout/VerticalCurvedList"/>
    <dgm:cxn modelId="{1BA3814F-09ED-475E-9CAB-D089CB3EF7CB}" type="presOf" srcId="{18FE357F-F029-4DDF-A256-034BC02A4AF7}" destId="{94D83267-C6BA-4C23-BC2C-04338E468BCF}" srcOrd="0" destOrd="0" presId="urn:microsoft.com/office/officeart/2008/layout/VerticalCurvedList"/>
    <dgm:cxn modelId="{8A9218BB-66DC-4360-B40F-75AB3078DBE3}" type="presParOf" srcId="{94D83267-C6BA-4C23-BC2C-04338E468BCF}" destId="{B4A4585B-4032-42DF-A1A5-9AB710CDECC6}" srcOrd="0" destOrd="0" presId="urn:microsoft.com/office/officeart/2008/layout/VerticalCurvedList"/>
    <dgm:cxn modelId="{2E71320F-3C03-448F-8047-C496F532BE4B}" type="presParOf" srcId="{B4A4585B-4032-42DF-A1A5-9AB710CDECC6}" destId="{51FBCD59-4B1B-4015-803C-3089B6C4CD84}" srcOrd="0" destOrd="0" presId="urn:microsoft.com/office/officeart/2008/layout/VerticalCurvedList"/>
    <dgm:cxn modelId="{CAD71AD7-6B4C-4F57-A0B7-E29179430A59}" type="presParOf" srcId="{51FBCD59-4B1B-4015-803C-3089B6C4CD84}" destId="{B42930B7-F214-47FD-B447-B4CC21EECA90}" srcOrd="0" destOrd="0" presId="urn:microsoft.com/office/officeart/2008/layout/VerticalCurvedList"/>
    <dgm:cxn modelId="{7CFCC81E-8C5A-440A-A2C5-C17B42E93506}" type="presParOf" srcId="{51FBCD59-4B1B-4015-803C-3089B6C4CD84}" destId="{41DC3C26-59A6-48FF-BF6B-AA5DD7421C90}" srcOrd="1" destOrd="0" presId="urn:microsoft.com/office/officeart/2008/layout/VerticalCurvedList"/>
    <dgm:cxn modelId="{E555AD94-A869-41A7-B0A5-8D8877884B46}" type="presParOf" srcId="{51FBCD59-4B1B-4015-803C-3089B6C4CD84}" destId="{8DFF75F0-2A3A-437A-A34F-606788705D65}" srcOrd="2" destOrd="0" presId="urn:microsoft.com/office/officeart/2008/layout/VerticalCurvedList"/>
    <dgm:cxn modelId="{7F292B77-6755-4FAC-80B7-F3AE72135A24}" type="presParOf" srcId="{51FBCD59-4B1B-4015-803C-3089B6C4CD84}" destId="{33385B9C-8C90-429E-8F37-B210D6A41CA0}" srcOrd="3" destOrd="0" presId="urn:microsoft.com/office/officeart/2008/layout/VerticalCurvedList"/>
    <dgm:cxn modelId="{D50DC312-1A2F-49AD-9F93-8E649DE955D4}" type="presParOf" srcId="{B4A4585B-4032-42DF-A1A5-9AB710CDECC6}" destId="{0263BA7E-F10D-4187-AC9C-21B3FEFB7BE9}" srcOrd="1" destOrd="0" presId="urn:microsoft.com/office/officeart/2008/layout/VerticalCurvedList"/>
    <dgm:cxn modelId="{51EC063D-A596-4818-BC48-2ECE61EB81EA}" type="presParOf" srcId="{B4A4585B-4032-42DF-A1A5-9AB710CDECC6}" destId="{7E2223C8-B5FF-4CD9-8A15-573858CC5BB8}" srcOrd="2" destOrd="0" presId="urn:microsoft.com/office/officeart/2008/layout/VerticalCurvedList"/>
    <dgm:cxn modelId="{27C51C64-523A-4552-8763-11E681BD773E}" type="presParOf" srcId="{7E2223C8-B5FF-4CD9-8A15-573858CC5BB8}" destId="{7ADD34B5-5EF1-4A99-B5ED-0C27ACAEFC4C}" srcOrd="0" destOrd="0" presId="urn:microsoft.com/office/officeart/2008/layout/VerticalCurvedList"/>
    <dgm:cxn modelId="{8E7B439A-CD89-4E8C-B393-9C18E24135EB}" type="presParOf" srcId="{B4A4585B-4032-42DF-A1A5-9AB710CDECC6}" destId="{6341F32A-F9FA-44BD-A969-F017720CB65F}" srcOrd="3" destOrd="0" presId="urn:microsoft.com/office/officeart/2008/layout/VerticalCurvedList"/>
    <dgm:cxn modelId="{FA1C8C49-0E89-4247-BEA6-E091684AAF67}" type="presParOf" srcId="{B4A4585B-4032-42DF-A1A5-9AB710CDECC6}" destId="{C94D195E-CE51-4656-A753-88BAD1D4C1D5}" srcOrd="4" destOrd="0" presId="urn:microsoft.com/office/officeart/2008/layout/VerticalCurvedList"/>
    <dgm:cxn modelId="{F4E9D458-2D20-40C7-9BFF-13265C75E016}" type="presParOf" srcId="{C94D195E-CE51-4656-A753-88BAD1D4C1D5}" destId="{8D1C5C1A-E738-45FD-9C3A-C336F5B525F2}" srcOrd="0" destOrd="0" presId="urn:microsoft.com/office/officeart/2008/layout/VerticalCurvedList"/>
    <dgm:cxn modelId="{51E3FA7B-EF93-487D-8DB6-28633C76BDD3}" type="presParOf" srcId="{B4A4585B-4032-42DF-A1A5-9AB710CDECC6}" destId="{73049A30-5818-42F8-A833-F90AC3048408}" srcOrd="5" destOrd="0" presId="urn:microsoft.com/office/officeart/2008/layout/VerticalCurvedList"/>
    <dgm:cxn modelId="{016B9288-70C1-49B3-A55B-683001FA3486}" type="presParOf" srcId="{B4A4585B-4032-42DF-A1A5-9AB710CDECC6}" destId="{118B995F-EE1F-414D-AB60-52656D297E27}" srcOrd="6" destOrd="0" presId="urn:microsoft.com/office/officeart/2008/layout/VerticalCurvedList"/>
    <dgm:cxn modelId="{5E97DD00-BA12-4392-854D-AA798849733D}" type="presParOf" srcId="{118B995F-EE1F-414D-AB60-52656D297E27}" destId="{38E2A0CB-D73C-415C-9765-7292B70D7B45}" srcOrd="0" destOrd="0" presId="urn:microsoft.com/office/officeart/2008/layout/VerticalCurvedList"/>
    <dgm:cxn modelId="{F8B9FA51-8F5E-4444-BB30-8EAB29D622F8}" type="presParOf" srcId="{B4A4585B-4032-42DF-A1A5-9AB710CDECC6}" destId="{DF6953EF-35B3-4AB8-9354-73A14552AAAB}" srcOrd="7" destOrd="0" presId="urn:microsoft.com/office/officeart/2008/layout/VerticalCurvedList"/>
    <dgm:cxn modelId="{0E1A521A-63D7-4C43-B198-64823983ED2D}" type="presParOf" srcId="{B4A4585B-4032-42DF-A1A5-9AB710CDECC6}" destId="{80BCDD5C-DB9A-4EF6-A21C-DC89B97312E9}" srcOrd="8" destOrd="0" presId="urn:microsoft.com/office/officeart/2008/layout/VerticalCurvedList"/>
    <dgm:cxn modelId="{4ADE1877-C3FF-485B-9DA6-E4B9A40B3C2B}" type="presParOf" srcId="{80BCDD5C-DB9A-4EF6-A21C-DC89B97312E9}" destId="{5F0859CF-3FF8-44AA-BABB-0F47BC9BE5E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AC89500-74B7-4603-8F9E-1FCE2FF24B0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44EB3C6-5DF8-41A6-A8A2-0F596EEB8759}">
      <dgm:prSet phldrT="[Текст]" custT="1"/>
      <dgm:spPr/>
      <dgm:t>
        <a:bodyPr/>
        <a:lstStyle/>
        <a:p>
          <a:r>
            <a:rPr lang="ru-RU" sz="1400" smtClean="0">
              <a:solidFill>
                <a:schemeClr val="tx1"/>
              </a:solidFill>
            </a:rPr>
            <a:t>Общие вопросы развития</a:t>
          </a:r>
          <a:endParaRPr lang="ru-RU" sz="1400">
            <a:solidFill>
              <a:schemeClr val="tx1"/>
            </a:solidFill>
          </a:endParaRPr>
        </a:p>
      </dgm:t>
    </dgm:pt>
    <dgm:pt modelId="{ABD9F4F2-0524-4F67-9850-58B5141F910E}" type="parTrans" cxnId="{43EAAEB7-C596-411B-A862-C8BB98C88D1D}">
      <dgm:prSet/>
      <dgm:spPr/>
      <dgm:t>
        <a:bodyPr/>
        <a:lstStyle/>
        <a:p>
          <a:endParaRPr lang="ru-RU"/>
        </a:p>
      </dgm:t>
    </dgm:pt>
    <dgm:pt modelId="{6562E28F-8AAC-4BA0-8075-7CE06B1185A9}" type="sibTrans" cxnId="{43EAAEB7-C596-411B-A862-C8BB98C88D1D}">
      <dgm:prSet/>
      <dgm:spPr/>
      <dgm:t>
        <a:bodyPr/>
        <a:lstStyle/>
        <a:p>
          <a:endParaRPr lang="ru-RU"/>
        </a:p>
      </dgm:t>
    </dgm:pt>
    <dgm:pt modelId="{AEB90753-1419-4B9E-A668-5C7A443A4020}">
      <dgm:prSet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Образовательная деятельность</a:t>
          </a:r>
          <a:endParaRPr lang="ru-RU" sz="1400" dirty="0">
            <a:solidFill>
              <a:schemeClr val="tx1"/>
            </a:solidFill>
          </a:endParaRPr>
        </a:p>
      </dgm:t>
    </dgm:pt>
    <dgm:pt modelId="{8E4AF94A-092D-42FC-B2ED-B5EF2804AA15}" type="parTrans" cxnId="{ABCF2311-FFD0-4DE1-AD71-C40F1509FA5A}">
      <dgm:prSet/>
      <dgm:spPr/>
      <dgm:t>
        <a:bodyPr/>
        <a:lstStyle/>
        <a:p>
          <a:endParaRPr lang="ru-RU"/>
        </a:p>
      </dgm:t>
    </dgm:pt>
    <dgm:pt modelId="{477E1786-09AD-41E7-9CEB-0394AD3D1EE1}" type="sibTrans" cxnId="{ABCF2311-FFD0-4DE1-AD71-C40F1509FA5A}">
      <dgm:prSet/>
      <dgm:spPr/>
      <dgm:t>
        <a:bodyPr/>
        <a:lstStyle/>
        <a:p>
          <a:endParaRPr lang="ru-RU"/>
        </a:p>
      </dgm:t>
    </dgm:pt>
    <dgm:pt modelId="{413ED77A-804F-4E5B-8930-35EC67479925}">
      <dgm:prSet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Научно-исследовательская и инновационная деятельность</a:t>
          </a:r>
          <a:endParaRPr lang="ru-RU" sz="1400" dirty="0">
            <a:solidFill>
              <a:schemeClr val="tx1"/>
            </a:solidFill>
          </a:endParaRPr>
        </a:p>
      </dgm:t>
    </dgm:pt>
    <dgm:pt modelId="{C3567DBD-B00F-4CA6-81D7-8ACD34B169FF}" type="parTrans" cxnId="{051DB6A5-3418-4BE1-A782-0EDDA7900F3C}">
      <dgm:prSet/>
      <dgm:spPr/>
      <dgm:t>
        <a:bodyPr/>
        <a:lstStyle/>
        <a:p>
          <a:endParaRPr lang="ru-RU"/>
        </a:p>
      </dgm:t>
    </dgm:pt>
    <dgm:pt modelId="{85F74260-2305-4F79-BB4D-D69071059450}" type="sibTrans" cxnId="{051DB6A5-3418-4BE1-A782-0EDDA7900F3C}">
      <dgm:prSet/>
      <dgm:spPr/>
      <dgm:t>
        <a:bodyPr/>
        <a:lstStyle/>
        <a:p>
          <a:endParaRPr lang="ru-RU"/>
        </a:p>
      </dgm:t>
    </dgm:pt>
    <dgm:pt modelId="{27A0F3A2-0B55-4F85-B50E-66B774BD4B61}">
      <dgm:prSet custT="1"/>
      <dgm:spPr/>
      <dgm:t>
        <a:bodyPr/>
        <a:lstStyle/>
        <a:p>
          <a:r>
            <a:rPr lang="ru-RU" sz="1400" smtClean="0">
              <a:solidFill>
                <a:schemeClr val="tx1"/>
              </a:solidFill>
            </a:rPr>
            <a:t>Развитие кадрового потенциала</a:t>
          </a:r>
          <a:endParaRPr lang="ru-RU" sz="1400" dirty="0">
            <a:solidFill>
              <a:schemeClr val="tx1"/>
            </a:solidFill>
          </a:endParaRPr>
        </a:p>
      </dgm:t>
    </dgm:pt>
    <dgm:pt modelId="{80282B95-23A5-42E1-BE93-FD70FDF9941F}" type="parTrans" cxnId="{D4B11DA4-30B9-4866-A000-975731F2588C}">
      <dgm:prSet/>
      <dgm:spPr/>
      <dgm:t>
        <a:bodyPr/>
        <a:lstStyle/>
        <a:p>
          <a:endParaRPr lang="ru-RU"/>
        </a:p>
      </dgm:t>
    </dgm:pt>
    <dgm:pt modelId="{08F2CAD0-6EF8-4476-910D-94408461526B}" type="sibTrans" cxnId="{D4B11DA4-30B9-4866-A000-975731F2588C}">
      <dgm:prSet/>
      <dgm:spPr/>
      <dgm:t>
        <a:bodyPr/>
        <a:lstStyle/>
        <a:p>
          <a:endParaRPr lang="ru-RU"/>
        </a:p>
      </dgm:t>
    </dgm:pt>
    <dgm:pt modelId="{AE742F07-881B-424E-A752-AE0582B2D139}">
      <dgm:prSet custT="1"/>
      <dgm:spPr/>
      <dgm:t>
        <a:bodyPr/>
        <a:lstStyle/>
        <a:p>
          <a:r>
            <a:rPr lang="ru-RU" sz="1400" smtClean="0">
              <a:solidFill>
                <a:schemeClr val="tx1"/>
              </a:solidFill>
            </a:rPr>
            <a:t>Бюджет, ресурсное обеспечение и планирование финансово-хозяйственной деятельности</a:t>
          </a:r>
          <a:endParaRPr lang="ru-RU" sz="1400" dirty="0">
            <a:solidFill>
              <a:schemeClr val="tx1"/>
            </a:solidFill>
          </a:endParaRPr>
        </a:p>
      </dgm:t>
    </dgm:pt>
    <dgm:pt modelId="{E97DFE38-44A5-424E-909A-E982318F66C0}" type="parTrans" cxnId="{DDA49558-3EF4-4E58-9E3A-0B9D7FC7620B}">
      <dgm:prSet/>
      <dgm:spPr/>
      <dgm:t>
        <a:bodyPr/>
        <a:lstStyle/>
        <a:p>
          <a:endParaRPr lang="ru-RU"/>
        </a:p>
      </dgm:t>
    </dgm:pt>
    <dgm:pt modelId="{A41322CB-9B4D-44D6-A28B-04B2DAA3F384}" type="sibTrans" cxnId="{DDA49558-3EF4-4E58-9E3A-0B9D7FC7620B}">
      <dgm:prSet/>
      <dgm:spPr/>
      <dgm:t>
        <a:bodyPr/>
        <a:lstStyle/>
        <a:p>
          <a:endParaRPr lang="ru-RU"/>
        </a:p>
      </dgm:t>
    </dgm:pt>
    <dgm:pt modelId="{40A673B6-EB9E-46CD-8E8A-223289977D32}">
      <dgm:prSet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Развитие социокультурной среды, воспитательная работа и организация внеаудиторной деятельности студентов</a:t>
          </a:r>
          <a:endParaRPr lang="ru-RU" sz="1400" dirty="0">
            <a:solidFill>
              <a:schemeClr val="tx1"/>
            </a:solidFill>
          </a:endParaRPr>
        </a:p>
      </dgm:t>
    </dgm:pt>
    <dgm:pt modelId="{CF1487D0-C3A4-407F-9B9A-CC82A4E770A9}" type="parTrans" cxnId="{85F89869-EC91-4B53-96C5-868BF5CDB29C}">
      <dgm:prSet/>
      <dgm:spPr/>
      <dgm:t>
        <a:bodyPr/>
        <a:lstStyle/>
        <a:p>
          <a:endParaRPr lang="ru-RU"/>
        </a:p>
      </dgm:t>
    </dgm:pt>
    <dgm:pt modelId="{19DDC6C4-80B4-4148-BF52-0EA467ED7025}" type="sibTrans" cxnId="{85F89869-EC91-4B53-96C5-868BF5CDB29C}">
      <dgm:prSet/>
      <dgm:spPr/>
      <dgm:t>
        <a:bodyPr/>
        <a:lstStyle/>
        <a:p>
          <a:endParaRPr lang="ru-RU"/>
        </a:p>
      </dgm:t>
    </dgm:pt>
    <dgm:pt modelId="{A21302F2-89A5-4CE1-BA56-EA5E6258D79F}">
      <dgm:prSet custT="1"/>
      <dgm:spPr/>
      <dgm:t>
        <a:bodyPr/>
        <a:lstStyle/>
        <a:p>
          <a:r>
            <a:rPr lang="ru-RU" sz="1400" smtClean="0">
              <a:solidFill>
                <a:schemeClr val="tx1"/>
              </a:solidFill>
            </a:rPr>
            <a:t>Международная деятельность, развитие внешних связей, поддержка местных сообществ</a:t>
          </a:r>
          <a:endParaRPr lang="ru-RU" sz="1400" dirty="0">
            <a:solidFill>
              <a:schemeClr val="tx1"/>
            </a:solidFill>
          </a:endParaRPr>
        </a:p>
      </dgm:t>
    </dgm:pt>
    <dgm:pt modelId="{2EB843B5-BECD-44CC-A4E2-80B298D18C00}" type="parTrans" cxnId="{9C54E0BF-CE3B-4BB2-AF4D-D58016E392DB}">
      <dgm:prSet/>
      <dgm:spPr/>
      <dgm:t>
        <a:bodyPr/>
        <a:lstStyle/>
        <a:p>
          <a:endParaRPr lang="ru-RU"/>
        </a:p>
      </dgm:t>
    </dgm:pt>
    <dgm:pt modelId="{8DF0E94A-A97B-4692-8099-3220CD3E8A9C}" type="sibTrans" cxnId="{9C54E0BF-CE3B-4BB2-AF4D-D58016E392DB}">
      <dgm:prSet/>
      <dgm:spPr/>
      <dgm:t>
        <a:bodyPr/>
        <a:lstStyle/>
        <a:p>
          <a:endParaRPr lang="ru-RU"/>
        </a:p>
      </dgm:t>
    </dgm:pt>
    <dgm:pt modelId="{D2D22A69-8771-423D-8BE6-590207419A02}">
      <dgm:prSet custT="1"/>
      <dgm:spPr/>
      <dgm:t>
        <a:bodyPr/>
        <a:lstStyle/>
        <a:p>
          <a:r>
            <a:rPr lang="ru-RU" sz="1400" smtClean="0">
              <a:solidFill>
                <a:schemeClr val="tx1"/>
              </a:solidFill>
            </a:rPr>
            <a:t>Модернизация материально-технической базы и социально-культурной инфраструктуры</a:t>
          </a:r>
          <a:endParaRPr lang="ru-RU" sz="1400" dirty="0">
            <a:solidFill>
              <a:schemeClr val="tx1"/>
            </a:solidFill>
          </a:endParaRPr>
        </a:p>
      </dgm:t>
    </dgm:pt>
    <dgm:pt modelId="{B10A8FA6-6FCF-4BD9-B800-4E8653A2CCC6}" type="parTrans" cxnId="{591F217B-26B7-4AA1-92A7-F41554A35B05}">
      <dgm:prSet/>
      <dgm:spPr/>
      <dgm:t>
        <a:bodyPr/>
        <a:lstStyle/>
        <a:p>
          <a:endParaRPr lang="ru-RU"/>
        </a:p>
      </dgm:t>
    </dgm:pt>
    <dgm:pt modelId="{D10EE367-662F-4B9D-AD59-E99C05E78ED7}" type="sibTrans" cxnId="{591F217B-26B7-4AA1-92A7-F41554A35B05}">
      <dgm:prSet/>
      <dgm:spPr/>
      <dgm:t>
        <a:bodyPr/>
        <a:lstStyle/>
        <a:p>
          <a:endParaRPr lang="ru-RU"/>
        </a:p>
      </dgm:t>
    </dgm:pt>
    <dgm:pt modelId="{8045992E-C9D0-407B-8AED-35C562021622}" type="pres">
      <dgm:prSet presAssocID="{BAC89500-74B7-4603-8F9E-1FCE2FF24B02}" presName="diagram" presStyleCnt="0">
        <dgm:presLayoutVars>
          <dgm:dir/>
          <dgm:resizeHandles val="exact"/>
        </dgm:presLayoutVars>
      </dgm:prSet>
      <dgm:spPr/>
    </dgm:pt>
    <dgm:pt modelId="{BA7C295B-14CA-4D6A-8C4B-521965317D4A}" type="pres">
      <dgm:prSet presAssocID="{D44EB3C6-5DF8-41A6-A8A2-0F596EEB8759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2BD3EE-58CD-4B70-9D3F-5D0FE5F7FBA8}" type="pres">
      <dgm:prSet presAssocID="{6562E28F-8AAC-4BA0-8075-7CE06B1185A9}" presName="sibTrans" presStyleCnt="0"/>
      <dgm:spPr/>
    </dgm:pt>
    <dgm:pt modelId="{BB240938-BA70-475B-B4DB-1953564210F6}" type="pres">
      <dgm:prSet presAssocID="{AEB90753-1419-4B9E-A668-5C7A443A4020}" presName="node" presStyleLbl="node1" presStyleIdx="1" presStyleCnt="8">
        <dgm:presLayoutVars>
          <dgm:bulletEnabled val="1"/>
        </dgm:presLayoutVars>
      </dgm:prSet>
      <dgm:spPr/>
    </dgm:pt>
    <dgm:pt modelId="{A2B0A034-819A-4758-8581-EE0BEEDDAB7B}" type="pres">
      <dgm:prSet presAssocID="{477E1786-09AD-41E7-9CEB-0394AD3D1EE1}" presName="sibTrans" presStyleCnt="0"/>
      <dgm:spPr/>
    </dgm:pt>
    <dgm:pt modelId="{0B67252D-436F-486E-906B-102A0AF6B503}" type="pres">
      <dgm:prSet presAssocID="{413ED77A-804F-4E5B-8930-35EC67479925}" presName="node" presStyleLbl="node1" presStyleIdx="2" presStyleCnt="8">
        <dgm:presLayoutVars>
          <dgm:bulletEnabled val="1"/>
        </dgm:presLayoutVars>
      </dgm:prSet>
      <dgm:spPr/>
    </dgm:pt>
    <dgm:pt modelId="{A60E3210-9B63-4EB4-87AA-58C339A3B6E7}" type="pres">
      <dgm:prSet presAssocID="{85F74260-2305-4F79-BB4D-D69071059450}" presName="sibTrans" presStyleCnt="0"/>
      <dgm:spPr/>
    </dgm:pt>
    <dgm:pt modelId="{C41EC886-ACB2-4384-93CE-4687D2EB1CAC}" type="pres">
      <dgm:prSet presAssocID="{27A0F3A2-0B55-4F85-B50E-66B774BD4B61}" presName="node" presStyleLbl="node1" presStyleIdx="3" presStyleCnt="8">
        <dgm:presLayoutVars>
          <dgm:bulletEnabled val="1"/>
        </dgm:presLayoutVars>
      </dgm:prSet>
      <dgm:spPr/>
    </dgm:pt>
    <dgm:pt modelId="{A0BAE615-C025-4BD4-9097-9CED0073911A}" type="pres">
      <dgm:prSet presAssocID="{08F2CAD0-6EF8-4476-910D-94408461526B}" presName="sibTrans" presStyleCnt="0"/>
      <dgm:spPr/>
    </dgm:pt>
    <dgm:pt modelId="{45A3A9DC-65CD-4966-B243-D7EAFB261FFE}" type="pres">
      <dgm:prSet presAssocID="{AE742F07-881B-424E-A752-AE0582B2D139}" presName="node" presStyleLbl="node1" presStyleIdx="4" presStyleCnt="8">
        <dgm:presLayoutVars>
          <dgm:bulletEnabled val="1"/>
        </dgm:presLayoutVars>
      </dgm:prSet>
      <dgm:spPr/>
    </dgm:pt>
    <dgm:pt modelId="{C0B846A7-9738-46A8-AA93-F6E344B9B0DD}" type="pres">
      <dgm:prSet presAssocID="{A41322CB-9B4D-44D6-A28B-04B2DAA3F384}" presName="sibTrans" presStyleCnt="0"/>
      <dgm:spPr/>
    </dgm:pt>
    <dgm:pt modelId="{45A3D57A-410F-4CEB-B5E9-CE2DCE8A4112}" type="pres">
      <dgm:prSet presAssocID="{40A673B6-EB9E-46CD-8E8A-223289977D32}" presName="node" presStyleLbl="node1" presStyleIdx="5" presStyleCnt="8">
        <dgm:presLayoutVars>
          <dgm:bulletEnabled val="1"/>
        </dgm:presLayoutVars>
      </dgm:prSet>
      <dgm:spPr/>
    </dgm:pt>
    <dgm:pt modelId="{55E84B4E-A5A2-428F-902E-EBA13E2C8C25}" type="pres">
      <dgm:prSet presAssocID="{19DDC6C4-80B4-4148-BF52-0EA467ED7025}" presName="sibTrans" presStyleCnt="0"/>
      <dgm:spPr/>
    </dgm:pt>
    <dgm:pt modelId="{112B7C1E-2D01-4C88-8152-BDFC6FE6AECA}" type="pres">
      <dgm:prSet presAssocID="{A21302F2-89A5-4CE1-BA56-EA5E6258D79F}" presName="node" presStyleLbl="node1" presStyleIdx="6" presStyleCnt="8">
        <dgm:presLayoutVars>
          <dgm:bulletEnabled val="1"/>
        </dgm:presLayoutVars>
      </dgm:prSet>
      <dgm:spPr/>
    </dgm:pt>
    <dgm:pt modelId="{90B306E8-B6E0-4C7C-AB94-83737189FB4B}" type="pres">
      <dgm:prSet presAssocID="{8DF0E94A-A97B-4692-8099-3220CD3E8A9C}" presName="sibTrans" presStyleCnt="0"/>
      <dgm:spPr/>
    </dgm:pt>
    <dgm:pt modelId="{EE439E97-1D3A-48D3-B97B-170C1C86AEA4}" type="pres">
      <dgm:prSet presAssocID="{D2D22A69-8771-423D-8BE6-590207419A02}" presName="node" presStyleLbl="node1" presStyleIdx="7" presStyleCnt="8">
        <dgm:presLayoutVars>
          <dgm:bulletEnabled val="1"/>
        </dgm:presLayoutVars>
      </dgm:prSet>
      <dgm:spPr/>
    </dgm:pt>
  </dgm:ptLst>
  <dgm:cxnLst>
    <dgm:cxn modelId="{AFE9DB05-15EC-442B-9DB4-0775FE6E5337}" type="presOf" srcId="{40A673B6-EB9E-46CD-8E8A-223289977D32}" destId="{45A3D57A-410F-4CEB-B5E9-CE2DCE8A4112}" srcOrd="0" destOrd="0" presId="urn:microsoft.com/office/officeart/2005/8/layout/default"/>
    <dgm:cxn modelId="{051DB6A5-3418-4BE1-A782-0EDDA7900F3C}" srcId="{BAC89500-74B7-4603-8F9E-1FCE2FF24B02}" destId="{413ED77A-804F-4E5B-8930-35EC67479925}" srcOrd="2" destOrd="0" parTransId="{C3567DBD-B00F-4CA6-81D7-8ACD34B169FF}" sibTransId="{85F74260-2305-4F79-BB4D-D69071059450}"/>
    <dgm:cxn modelId="{04688A9E-FA19-4760-95FF-AAF1CBC28FFF}" type="presOf" srcId="{A21302F2-89A5-4CE1-BA56-EA5E6258D79F}" destId="{112B7C1E-2D01-4C88-8152-BDFC6FE6AECA}" srcOrd="0" destOrd="0" presId="urn:microsoft.com/office/officeart/2005/8/layout/default"/>
    <dgm:cxn modelId="{ABCF2311-FFD0-4DE1-AD71-C40F1509FA5A}" srcId="{BAC89500-74B7-4603-8F9E-1FCE2FF24B02}" destId="{AEB90753-1419-4B9E-A668-5C7A443A4020}" srcOrd="1" destOrd="0" parTransId="{8E4AF94A-092D-42FC-B2ED-B5EF2804AA15}" sibTransId="{477E1786-09AD-41E7-9CEB-0394AD3D1EE1}"/>
    <dgm:cxn modelId="{DDA49558-3EF4-4E58-9E3A-0B9D7FC7620B}" srcId="{BAC89500-74B7-4603-8F9E-1FCE2FF24B02}" destId="{AE742F07-881B-424E-A752-AE0582B2D139}" srcOrd="4" destOrd="0" parTransId="{E97DFE38-44A5-424E-909A-E982318F66C0}" sibTransId="{A41322CB-9B4D-44D6-A28B-04B2DAA3F384}"/>
    <dgm:cxn modelId="{0871094E-C6AB-4791-8291-7FF6CA3A3DC7}" type="presOf" srcId="{D2D22A69-8771-423D-8BE6-590207419A02}" destId="{EE439E97-1D3A-48D3-B97B-170C1C86AEA4}" srcOrd="0" destOrd="0" presId="urn:microsoft.com/office/officeart/2005/8/layout/default"/>
    <dgm:cxn modelId="{5506095B-7266-4845-B8DA-6EDA0A126FBC}" type="presOf" srcId="{AE742F07-881B-424E-A752-AE0582B2D139}" destId="{45A3A9DC-65CD-4966-B243-D7EAFB261FFE}" srcOrd="0" destOrd="0" presId="urn:microsoft.com/office/officeart/2005/8/layout/default"/>
    <dgm:cxn modelId="{43EAAEB7-C596-411B-A862-C8BB98C88D1D}" srcId="{BAC89500-74B7-4603-8F9E-1FCE2FF24B02}" destId="{D44EB3C6-5DF8-41A6-A8A2-0F596EEB8759}" srcOrd="0" destOrd="0" parTransId="{ABD9F4F2-0524-4F67-9850-58B5141F910E}" sibTransId="{6562E28F-8AAC-4BA0-8075-7CE06B1185A9}"/>
    <dgm:cxn modelId="{A9869235-5464-4940-B864-7E31EF0A055C}" type="presOf" srcId="{D44EB3C6-5DF8-41A6-A8A2-0F596EEB8759}" destId="{BA7C295B-14CA-4D6A-8C4B-521965317D4A}" srcOrd="0" destOrd="0" presId="urn:microsoft.com/office/officeart/2005/8/layout/default"/>
    <dgm:cxn modelId="{D4B11DA4-30B9-4866-A000-975731F2588C}" srcId="{BAC89500-74B7-4603-8F9E-1FCE2FF24B02}" destId="{27A0F3A2-0B55-4F85-B50E-66B774BD4B61}" srcOrd="3" destOrd="0" parTransId="{80282B95-23A5-42E1-BE93-FD70FDF9941F}" sibTransId="{08F2CAD0-6EF8-4476-910D-94408461526B}"/>
    <dgm:cxn modelId="{6894BBD3-CED5-4B15-9AE8-5643E5510D17}" type="presOf" srcId="{413ED77A-804F-4E5B-8930-35EC67479925}" destId="{0B67252D-436F-486E-906B-102A0AF6B503}" srcOrd="0" destOrd="0" presId="urn:microsoft.com/office/officeart/2005/8/layout/default"/>
    <dgm:cxn modelId="{591F217B-26B7-4AA1-92A7-F41554A35B05}" srcId="{BAC89500-74B7-4603-8F9E-1FCE2FF24B02}" destId="{D2D22A69-8771-423D-8BE6-590207419A02}" srcOrd="7" destOrd="0" parTransId="{B10A8FA6-6FCF-4BD9-B800-4E8653A2CCC6}" sibTransId="{D10EE367-662F-4B9D-AD59-E99C05E78ED7}"/>
    <dgm:cxn modelId="{85F89869-EC91-4B53-96C5-868BF5CDB29C}" srcId="{BAC89500-74B7-4603-8F9E-1FCE2FF24B02}" destId="{40A673B6-EB9E-46CD-8E8A-223289977D32}" srcOrd="5" destOrd="0" parTransId="{CF1487D0-C3A4-407F-9B9A-CC82A4E770A9}" sibTransId="{19DDC6C4-80B4-4148-BF52-0EA467ED7025}"/>
    <dgm:cxn modelId="{BAD7C394-0486-4CAB-A61F-F80728507476}" type="presOf" srcId="{BAC89500-74B7-4603-8F9E-1FCE2FF24B02}" destId="{8045992E-C9D0-407B-8AED-35C562021622}" srcOrd="0" destOrd="0" presId="urn:microsoft.com/office/officeart/2005/8/layout/default"/>
    <dgm:cxn modelId="{9C54E0BF-CE3B-4BB2-AF4D-D58016E392DB}" srcId="{BAC89500-74B7-4603-8F9E-1FCE2FF24B02}" destId="{A21302F2-89A5-4CE1-BA56-EA5E6258D79F}" srcOrd="6" destOrd="0" parTransId="{2EB843B5-BECD-44CC-A4E2-80B298D18C00}" sibTransId="{8DF0E94A-A97B-4692-8099-3220CD3E8A9C}"/>
    <dgm:cxn modelId="{3CA56491-4FE0-47C6-8CDE-F457B0419A77}" type="presOf" srcId="{27A0F3A2-0B55-4F85-B50E-66B774BD4B61}" destId="{C41EC886-ACB2-4384-93CE-4687D2EB1CAC}" srcOrd="0" destOrd="0" presId="urn:microsoft.com/office/officeart/2005/8/layout/default"/>
    <dgm:cxn modelId="{65A8E750-86CB-4604-BB5C-A9F4812C624E}" type="presOf" srcId="{AEB90753-1419-4B9E-A668-5C7A443A4020}" destId="{BB240938-BA70-475B-B4DB-1953564210F6}" srcOrd="0" destOrd="0" presId="urn:microsoft.com/office/officeart/2005/8/layout/default"/>
    <dgm:cxn modelId="{5827E612-E508-4AE9-80D4-5E8FF4AF1F8E}" type="presParOf" srcId="{8045992E-C9D0-407B-8AED-35C562021622}" destId="{BA7C295B-14CA-4D6A-8C4B-521965317D4A}" srcOrd="0" destOrd="0" presId="urn:microsoft.com/office/officeart/2005/8/layout/default"/>
    <dgm:cxn modelId="{18196121-62DE-44E0-A343-A6E97B3B3C89}" type="presParOf" srcId="{8045992E-C9D0-407B-8AED-35C562021622}" destId="{FB2BD3EE-58CD-4B70-9D3F-5D0FE5F7FBA8}" srcOrd="1" destOrd="0" presId="urn:microsoft.com/office/officeart/2005/8/layout/default"/>
    <dgm:cxn modelId="{D3D4C4CE-468A-4F71-8A64-FBE605F9C299}" type="presParOf" srcId="{8045992E-C9D0-407B-8AED-35C562021622}" destId="{BB240938-BA70-475B-B4DB-1953564210F6}" srcOrd="2" destOrd="0" presId="urn:microsoft.com/office/officeart/2005/8/layout/default"/>
    <dgm:cxn modelId="{A409E730-A0D3-42FD-B666-764D2827D70A}" type="presParOf" srcId="{8045992E-C9D0-407B-8AED-35C562021622}" destId="{A2B0A034-819A-4758-8581-EE0BEEDDAB7B}" srcOrd="3" destOrd="0" presId="urn:microsoft.com/office/officeart/2005/8/layout/default"/>
    <dgm:cxn modelId="{7BF339A0-F11B-406B-8439-4F1BBE578250}" type="presParOf" srcId="{8045992E-C9D0-407B-8AED-35C562021622}" destId="{0B67252D-436F-486E-906B-102A0AF6B503}" srcOrd="4" destOrd="0" presId="urn:microsoft.com/office/officeart/2005/8/layout/default"/>
    <dgm:cxn modelId="{F5BB6A1D-E9D3-4E82-B4EA-CAA61ADFDDCB}" type="presParOf" srcId="{8045992E-C9D0-407B-8AED-35C562021622}" destId="{A60E3210-9B63-4EB4-87AA-58C339A3B6E7}" srcOrd="5" destOrd="0" presId="urn:microsoft.com/office/officeart/2005/8/layout/default"/>
    <dgm:cxn modelId="{0662DCC3-8E38-44C6-9D0D-426AE368416F}" type="presParOf" srcId="{8045992E-C9D0-407B-8AED-35C562021622}" destId="{C41EC886-ACB2-4384-93CE-4687D2EB1CAC}" srcOrd="6" destOrd="0" presId="urn:microsoft.com/office/officeart/2005/8/layout/default"/>
    <dgm:cxn modelId="{14CC9492-8A1C-4347-839F-F484CA0B8C59}" type="presParOf" srcId="{8045992E-C9D0-407B-8AED-35C562021622}" destId="{A0BAE615-C025-4BD4-9097-9CED0073911A}" srcOrd="7" destOrd="0" presId="urn:microsoft.com/office/officeart/2005/8/layout/default"/>
    <dgm:cxn modelId="{D131A978-27D6-410E-9BDB-288FD8CFF3A0}" type="presParOf" srcId="{8045992E-C9D0-407B-8AED-35C562021622}" destId="{45A3A9DC-65CD-4966-B243-D7EAFB261FFE}" srcOrd="8" destOrd="0" presId="urn:microsoft.com/office/officeart/2005/8/layout/default"/>
    <dgm:cxn modelId="{54727C38-9734-46F0-A70E-C53AEA0D0EF0}" type="presParOf" srcId="{8045992E-C9D0-407B-8AED-35C562021622}" destId="{C0B846A7-9738-46A8-AA93-F6E344B9B0DD}" srcOrd="9" destOrd="0" presId="urn:microsoft.com/office/officeart/2005/8/layout/default"/>
    <dgm:cxn modelId="{3E124532-88A9-47BD-8238-0880A2C15E73}" type="presParOf" srcId="{8045992E-C9D0-407B-8AED-35C562021622}" destId="{45A3D57A-410F-4CEB-B5E9-CE2DCE8A4112}" srcOrd="10" destOrd="0" presId="urn:microsoft.com/office/officeart/2005/8/layout/default"/>
    <dgm:cxn modelId="{F7DB211D-1175-4488-BD03-5267BC4F638F}" type="presParOf" srcId="{8045992E-C9D0-407B-8AED-35C562021622}" destId="{55E84B4E-A5A2-428F-902E-EBA13E2C8C25}" srcOrd="11" destOrd="0" presId="urn:microsoft.com/office/officeart/2005/8/layout/default"/>
    <dgm:cxn modelId="{680E864A-DE2D-42EC-8BE5-C8157374DBD0}" type="presParOf" srcId="{8045992E-C9D0-407B-8AED-35C562021622}" destId="{112B7C1E-2D01-4C88-8152-BDFC6FE6AECA}" srcOrd="12" destOrd="0" presId="urn:microsoft.com/office/officeart/2005/8/layout/default"/>
    <dgm:cxn modelId="{4D60D967-57DA-468C-A7A2-85DB9CF81E59}" type="presParOf" srcId="{8045992E-C9D0-407B-8AED-35C562021622}" destId="{90B306E8-B6E0-4C7C-AB94-83737189FB4B}" srcOrd="13" destOrd="0" presId="urn:microsoft.com/office/officeart/2005/8/layout/default"/>
    <dgm:cxn modelId="{35624DBB-09DE-4E6E-BEF9-871DEB4C97C7}" type="presParOf" srcId="{8045992E-C9D0-407B-8AED-35C562021622}" destId="{EE439E97-1D3A-48D3-B97B-170C1C86AEA4}" srcOrd="14" destOrd="0" presId="urn:microsoft.com/office/officeart/2005/8/layout/default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D5A6F6B-DD07-473C-9FFD-41311D6AB33C}" type="doc">
      <dgm:prSet loTypeId="urn:microsoft.com/office/officeart/2008/layout/VerticalCurvedList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ru-RU"/>
        </a:p>
      </dgm:t>
    </dgm:pt>
    <dgm:pt modelId="{5D0A6FD0-E4B8-47DB-85E9-12674818FB2D}">
      <dgm:prSet phldrT="[Текст]" custT="1"/>
      <dgm:spPr/>
      <dgm:t>
        <a:bodyPr/>
        <a:lstStyle/>
        <a:p>
          <a:r>
            <a:rPr lang="ru-RU" sz="1600" b="1" dirty="0" smtClean="0"/>
            <a:t>Цифровая трансформация университета</a:t>
          </a:r>
          <a:endParaRPr lang="ru-RU" sz="1600" b="1" dirty="0"/>
        </a:p>
      </dgm:t>
    </dgm:pt>
    <dgm:pt modelId="{AA90AB93-DE61-4083-A50B-B46FEA865488}" type="parTrans" cxnId="{5CA8A0C9-CB1D-412B-9622-D610E71D6FEA}">
      <dgm:prSet/>
      <dgm:spPr/>
      <dgm:t>
        <a:bodyPr/>
        <a:lstStyle/>
        <a:p>
          <a:endParaRPr lang="ru-RU" sz="1600" b="1"/>
        </a:p>
      </dgm:t>
    </dgm:pt>
    <dgm:pt modelId="{A7F1D07A-C8F1-427C-BFD3-09818478BE09}" type="sibTrans" cxnId="{5CA8A0C9-CB1D-412B-9622-D610E71D6FEA}">
      <dgm:prSet/>
      <dgm:spPr/>
      <dgm:t>
        <a:bodyPr/>
        <a:lstStyle/>
        <a:p>
          <a:endParaRPr lang="ru-RU" sz="1600" b="1"/>
        </a:p>
      </dgm:t>
    </dgm:pt>
    <dgm:pt modelId="{5BEE4E2E-4DDD-4E0E-95F0-1D5C19CF6F4C}">
      <dgm:prSet custT="1"/>
      <dgm:spPr/>
      <dgm:t>
        <a:bodyPr/>
        <a:lstStyle/>
        <a:p>
          <a:r>
            <a:rPr lang="ru-RU" sz="1600" b="1" dirty="0" smtClean="0"/>
            <a:t>Человеческий капитал КГУ: </a:t>
          </a:r>
          <a:br>
            <a:rPr lang="ru-RU" sz="1600" b="1" dirty="0" smtClean="0"/>
          </a:br>
          <a:r>
            <a:rPr lang="ru-RU" sz="1600" b="1" dirty="0" smtClean="0"/>
            <a:t>преподаватель, сотрудник, руководитель</a:t>
          </a:r>
          <a:endParaRPr lang="ru-RU" sz="1600" b="1" dirty="0"/>
        </a:p>
      </dgm:t>
    </dgm:pt>
    <dgm:pt modelId="{E9F21BB6-909C-4569-8C0A-521FEDC0CA63}" type="parTrans" cxnId="{0A4E4A70-F058-4403-8A4E-D4ECBFC676E8}">
      <dgm:prSet/>
      <dgm:spPr/>
      <dgm:t>
        <a:bodyPr/>
        <a:lstStyle/>
        <a:p>
          <a:endParaRPr lang="ru-RU" sz="1600" b="1"/>
        </a:p>
      </dgm:t>
    </dgm:pt>
    <dgm:pt modelId="{61AD9045-6C30-4B7E-85B0-46CD6774A968}" type="sibTrans" cxnId="{0A4E4A70-F058-4403-8A4E-D4ECBFC676E8}">
      <dgm:prSet/>
      <dgm:spPr/>
      <dgm:t>
        <a:bodyPr/>
        <a:lstStyle/>
        <a:p>
          <a:endParaRPr lang="ru-RU" sz="1600" b="1"/>
        </a:p>
      </dgm:t>
    </dgm:pt>
    <dgm:pt modelId="{7EC0D160-0531-4B2F-A962-907D9EEADC5E}">
      <dgm:prSet custT="1"/>
      <dgm:spPr/>
      <dgm:t>
        <a:bodyPr/>
        <a:lstStyle/>
        <a:p>
          <a:r>
            <a:rPr lang="ru-RU" sz="1600" b="1" dirty="0" smtClean="0"/>
            <a:t>Качество образования</a:t>
          </a:r>
          <a:endParaRPr lang="ru-RU" sz="1600" b="1" dirty="0"/>
        </a:p>
      </dgm:t>
    </dgm:pt>
    <dgm:pt modelId="{ECB6D3CE-F337-41E7-8592-35EDC3E27619}" type="parTrans" cxnId="{3FA4C585-4A9C-41B4-97AB-4A6440AD4AD9}">
      <dgm:prSet/>
      <dgm:spPr/>
      <dgm:t>
        <a:bodyPr/>
        <a:lstStyle/>
        <a:p>
          <a:endParaRPr lang="ru-RU" sz="1600" b="1"/>
        </a:p>
      </dgm:t>
    </dgm:pt>
    <dgm:pt modelId="{B4D6D1C3-B6D7-4CBA-9099-9CEEDC48B94B}" type="sibTrans" cxnId="{3FA4C585-4A9C-41B4-97AB-4A6440AD4AD9}">
      <dgm:prSet/>
      <dgm:spPr/>
      <dgm:t>
        <a:bodyPr/>
        <a:lstStyle/>
        <a:p>
          <a:endParaRPr lang="ru-RU" sz="1600" b="1"/>
        </a:p>
      </dgm:t>
    </dgm:pt>
    <dgm:pt modelId="{81CCE88E-2B03-457E-AC3D-4CCAF2E7CC0D}">
      <dgm:prSet custT="1"/>
      <dgm:spPr/>
      <dgm:t>
        <a:bodyPr/>
        <a:lstStyle/>
        <a:p>
          <a:r>
            <a:rPr lang="ru-RU" sz="1600" b="1" dirty="0" smtClean="0"/>
            <a:t>Непрерывное образование </a:t>
          </a:r>
          <a:br>
            <a:rPr lang="ru-RU" sz="1600" b="1" dirty="0" smtClean="0"/>
          </a:br>
          <a:r>
            <a:rPr lang="ru-RU" sz="1600" b="1" dirty="0" smtClean="0"/>
            <a:t>и развитие человека</a:t>
          </a:r>
          <a:endParaRPr lang="ru-RU" sz="1600" b="1" dirty="0"/>
        </a:p>
      </dgm:t>
    </dgm:pt>
    <dgm:pt modelId="{E1B5ED80-8CE6-4C1D-980A-038712F7BB83}" type="parTrans" cxnId="{7B734576-C24F-43FB-A5F8-2D241B6DBECB}">
      <dgm:prSet/>
      <dgm:spPr/>
      <dgm:t>
        <a:bodyPr/>
        <a:lstStyle/>
        <a:p>
          <a:endParaRPr lang="ru-RU" sz="1600" b="1"/>
        </a:p>
      </dgm:t>
    </dgm:pt>
    <dgm:pt modelId="{1B2CC0B2-A36B-40DC-B28F-0247B4713E04}" type="sibTrans" cxnId="{7B734576-C24F-43FB-A5F8-2D241B6DBECB}">
      <dgm:prSet/>
      <dgm:spPr/>
      <dgm:t>
        <a:bodyPr/>
        <a:lstStyle/>
        <a:p>
          <a:endParaRPr lang="ru-RU" sz="1600" b="1"/>
        </a:p>
      </dgm:t>
    </dgm:pt>
    <dgm:pt modelId="{4B061353-56C0-4CF3-AA83-A5B8D7EA6F92}">
      <dgm:prSet custT="1"/>
      <dgm:spPr/>
      <dgm:t>
        <a:bodyPr/>
        <a:lstStyle/>
        <a:p>
          <a:r>
            <a:rPr lang="ru-RU" sz="1600" b="1" dirty="0" smtClean="0"/>
            <a:t>Центры превосходства, консорциумы, </a:t>
          </a:r>
          <a:br>
            <a:rPr lang="ru-RU" sz="1600" b="1" dirty="0" smtClean="0"/>
          </a:br>
          <a:r>
            <a:rPr lang="ru-RU" sz="1600" b="1" dirty="0" smtClean="0"/>
            <a:t>сетевое взаимодействие </a:t>
          </a:r>
          <a:endParaRPr lang="ru-RU" sz="1600" b="1" dirty="0"/>
        </a:p>
      </dgm:t>
    </dgm:pt>
    <dgm:pt modelId="{9773C7F0-155E-4E54-9834-B8827D0FE981}" type="parTrans" cxnId="{98D7EABF-79CC-48F8-B1FB-95E8C0DC4C74}">
      <dgm:prSet/>
      <dgm:spPr/>
      <dgm:t>
        <a:bodyPr/>
        <a:lstStyle/>
        <a:p>
          <a:endParaRPr lang="ru-RU" sz="1600" b="1"/>
        </a:p>
      </dgm:t>
    </dgm:pt>
    <dgm:pt modelId="{4D63D25A-D2E6-4C5D-93B6-3944F618C5E7}" type="sibTrans" cxnId="{98D7EABF-79CC-48F8-B1FB-95E8C0DC4C74}">
      <dgm:prSet/>
      <dgm:spPr/>
      <dgm:t>
        <a:bodyPr/>
        <a:lstStyle/>
        <a:p>
          <a:endParaRPr lang="ru-RU" sz="1600" b="1"/>
        </a:p>
      </dgm:t>
    </dgm:pt>
    <dgm:pt modelId="{2C0AF579-451E-4B2D-BF24-5D4A2B70D71A}">
      <dgm:prSet custT="1"/>
      <dgm:spPr/>
      <dgm:t>
        <a:bodyPr/>
        <a:lstStyle/>
        <a:p>
          <a:r>
            <a:rPr lang="ru-RU" sz="1600" b="1" smtClean="0"/>
            <a:t>Финансовая устойчивость университета</a:t>
          </a:r>
          <a:endParaRPr lang="ru-RU" sz="1600" b="1" dirty="0"/>
        </a:p>
      </dgm:t>
    </dgm:pt>
    <dgm:pt modelId="{9C24F2DD-4018-43BE-8A14-066033929D9D}" type="parTrans" cxnId="{07144C9B-B91A-4790-AC08-606E39D681E2}">
      <dgm:prSet/>
      <dgm:spPr/>
      <dgm:t>
        <a:bodyPr/>
        <a:lstStyle/>
        <a:p>
          <a:endParaRPr lang="ru-RU" sz="1600" b="1"/>
        </a:p>
      </dgm:t>
    </dgm:pt>
    <dgm:pt modelId="{A7622C57-5381-40EA-AC97-38D794BDFE8E}" type="sibTrans" cxnId="{07144C9B-B91A-4790-AC08-606E39D681E2}">
      <dgm:prSet/>
      <dgm:spPr/>
      <dgm:t>
        <a:bodyPr/>
        <a:lstStyle/>
        <a:p>
          <a:endParaRPr lang="ru-RU" sz="1600" b="1"/>
        </a:p>
      </dgm:t>
    </dgm:pt>
    <dgm:pt modelId="{393A7A94-C642-4333-BB27-1D5F76AE5B1E}" type="pres">
      <dgm:prSet presAssocID="{AD5A6F6B-DD07-473C-9FFD-41311D6AB33C}" presName="Name0" presStyleCnt="0">
        <dgm:presLayoutVars>
          <dgm:chMax val="7"/>
          <dgm:chPref val="7"/>
          <dgm:dir/>
        </dgm:presLayoutVars>
      </dgm:prSet>
      <dgm:spPr/>
    </dgm:pt>
    <dgm:pt modelId="{07FB5E76-7841-4EDD-B6D2-1780C8D8C041}" type="pres">
      <dgm:prSet presAssocID="{AD5A6F6B-DD07-473C-9FFD-41311D6AB33C}" presName="Name1" presStyleCnt="0"/>
      <dgm:spPr/>
    </dgm:pt>
    <dgm:pt modelId="{85CBF12B-1DAB-4B6C-B214-EF90C5926FC1}" type="pres">
      <dgm:prSet presAssocID="{AD5A6F6B-DD07-473C-9FFD-41311D6AB33C}" presName="cycle" presStyleCnt="0"/>
      <dgm:spPr/>
    </dgm:pt>
    <dgm:pt modelId="{28C5AD96-A324-4967-85D4-68ED28FB8587}" type="pres">
      <dgm:prSet presAssocID="{AD5A6F6B-DD07-473C-9FFD-41311D6AB33C}" presName="srcNode" presStyleLbl="node1" presStyleIdx="0" presStyleCnt="6"/>
      <dgm:spPr/>
    </dgm:pt>
    <dgm:pt modelId="{6895945F-F8D1-4BE3-8CFE-A7B0C85A2DA7}" type="pres">
      <dgm:prSet presAssocID="{AD5A6F6B-DD07-473C-9FFD-41311D6AB33C}" presName="conn" presStyleLbl="parChTrans1D2" presStyleIdx="0" presStyleCnt="1"/>
      <dgm:spPr/>
    </dgm:pt>
    <dgm:pt modelId="{D49035C7-E3F5-4294-B03A-104CAC6DA9C6}" type="pres">
      <dgm:prSet presAssocID="{AD5A6F6B-DD07-473C-9FFD-41311D6AB33C}" presName="extraNode" presStyleLbl="node1" presStyleIdx="0" presStyleCnt="6"/>
      <dgm:spPr/>
    </dgm:pt>
    <dgm:pt modelId="{20900713-71B7-4C33-A23C-1426BF50D156}" type="pres">
      <dgm:prSet presAssocID="{AD5A6F6B-DD07-473C-9FFD-41311D6AB33C}" presName="dstNode" presStyleLbl="node1" presStyleIdx="0" presStyleCnt="6"/>
      <dgm:spPr/>
    </dgm:pt>
    <dgm:pt modelId="{067D980F-1E2B-4034-AC63-19A9799F1BAA}" type="pres">
      <dgm:prSet presAssocID="{5D0A6FD0-E4B8-47DB-85E9-12674818FB2D}" presName="text_1" presStyleLbl="node1" presStyleIdx="0" presStyleCnt="6">
        <dgm:presLayoutVars>
          <dgm:bulletEnabled val="1"/>
        </dgm:presLayoutVars>
      </dgm:prSet>
      <dgm:spPr/>
    </dgm:pt>
    <dgm:pt modelId="{6CB786D3-3C74-4A4B-9A5E-473BF88AFB1C}" type="pres">
      <dgm:prSet presAssocID="{5D0A6FD0-E4B8-47DB-85E9-12674818FB2D}" presName="accent_1" presStyleCnt="0"/>
      <dgm:spPr/>
    </dgm:pt>
    <dgm:pt modelId="{17C62B34-485D-404A-81D7-F72D8C6ABC7A}" type="pres">
      <dgm:prSet presAssocID="{5D0A6FD0-E4B8-47DB-85E9-12674818FB2D}" presName="accentRepeatNode" presStyleLbl="solidFgAcc1" presStyleIdx="0" presStyleCnt="6"/>
      <dgm:spPr/>
    </dgm:pt>
    <dgm:pt modelId="{B3F29C5D-E447-4D92-B383-9702224BE2C6}" type="pres">
      <dgm:prSet presAssocID="{5BEE4E2E-4DDD-4E0E-95F0-1D5C19CF6F4C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26EC48-2172-4B2F-BB05-6F3195F1ECA2}" type="pres">
      <dgm:prSet presAssocID="{5BEE4E2E-4DDD-4E0E-95F0-1D5C19CF6F4C}" presName="accent_2" presStyleCnt="0"/>
      <dgm:spPr/>
    </dgm:pt>
    <dgm:pt modelId="{A12B2493-3ECC-473F-B5F1-8AE9635D5E66}" type="pres">
      <dgm:prSet presAssocID="{5BEE4E2E-4DDD-4E0E-95F0-1D5C19CF6F4C}" presName="accentRepeatNode" presStyleLbl="solidFgAcc1" presStyleIdx="1" presStyleCnt="6"/>
      <dgm:spPr/>
    </dgm:pt>
    <dgm:pt modelId="{851969A3-F78A-4CBB-B851-307643B98AFE}" type="pres">
      <dgm:prSet presAssocID="{7EC0D160-0531-4B2F-A962-907D9EEADC5E}" presName="text_3" presStyleLbl="node1" presStyleIdx="2" presStyleCnt="6">
        <dgm:presLayoutVars>
          <dgm:bulletEnabled val="1"/>
        </dgm:presLayoutVars>
      </dgm:prSet>
      <dgm:spPr/>
    </dgm:pt>
    <dgm:pt modelId="{95FDB35D-22A7-4292-BC77-E361B2C2B91D}" type="pres">
      <dgm:prSet presAssocID="{7EC0D160-0531-4B2F-A962-907D9EEADC5E}" presName="accent_3" presStyleCnt="0"/>
      <dgm:spPr/>
    </dgm:pt>
    <dgm:pt modelId="{E3D5DE88-CFCE-4EC1-83DC-6EB9CA1DB40C}" type="pres">
      <dgm:prSet presAssocID="{7EC0D160-0531-4B2F-A962-907D9EEADC5E}" presName="accentRepeatNode" presStyleLbl="solidFgAcc1" presStyleIdx="2" presStyleCnt="6"/>
      <dgm:spPr/>
    </dgm:pt>
    <dgm:pt modelId="{0C17CE0A-4A8F-478D-BD52-30DC21BAEC0A}" type="pres">
      <dgm:prSet presAssocID="{81CCE88E-2B03-457E-AC3D-4CCAF2E7CC0D}" presName="text_4" presStyleLbl="node1" presStyleIdx="3" presStyleCnt="6">
        <dgm:presLayoutVars>
          <dgm:bulletEnabled val="1"/>
        </dgm:presLayoutVars>
      </dgm:prSet>
      <dgm:spPr/>
    </dgm:pt>
    <dgm:pt modelId="{1C541070-E7BF-4E60-B270-33B73135B384}" type="pres">
      <dgm:prSet presAssocID="{81CCE88E-2B03-457E-AC3D-4CCAF2E7CC0D}" presName="accent_4" presStyleCnt="0"/>
      <dgm:spPr/>
    </dgm:pt>
    <dgm:pt modelId="{88A81465-4C47-4331-9166-8BCEAD8BC619}" type="pres">
      <dgm:prSet presAssocID="{81CCE88E-2B03-457E-AC3D-4CCAF2E7CC0D}" presName="accentRepeatNode" presStyleLbl="solidFgAcc1" presStyleIdx="3" presStyleCnt="6"/>
      <dgm:spPr/>
    </dgm:pt>
    <dgm:pt modelId="{09725FB1-AFA3-40D5-95F3-94C39770433B}" type="pres">
      <dgm:prSet presAssocID="{4B061353-56C0-4CF3-AA83-A5B8D7EA6F92}" presName="text_5" presStyleLbl="node1" presStyleIdx="4" presStyleCnt="6">
        <dgm:presLayoutVars>
          <dgm:bulletEnabled val="1"/>
        </dgm:presLayoutVars>
      </dgm:prSet>
      <dgm:spPr/>
    </dgm:pt>
    <dgm:pt modelId="{C478A95D-955A-48AE-8521-43E37C32F5C4}" type="pres">
      <dgm:prSet presAssocID="{4B061353-56C0-4CF3-AA83-A5B8D7EA6F92}" presName="accent_5" presStyleCnt="0"/>
      <dgm:spPr/>
    </dgm:pt>
    <dgm:pt modelId="{4B058BE9-7561-4088-B4C6-E876D7D16E70}" type="pres">
      <dgm:prSet presAssocID="{4B061353-56C0-4CF3-AA83-A5B8D7EA6F92}" presName="accentRepeatNode" presStyleLbl="solidFgAcc1" presStyleIdx="4" presStyleCnt="6"/>
      <dgm:spPr/>
    </dgm:pt>
    <dgm:pt modelId="{43E1F948-930E-40A2-88E5-11A571DE708C}" type="pres">
      <dgm:prSet presAssocID="{2C0AF579-451E-4B2D-BF24-5D4A2B70D71A}" presName="text_6" presStyleLbl="node1" presStyleIdx="5" presStyleCnt="6">
        <dgm:presLayoutVars>
          <dgm:bulletEnabled val="1"/>
        </dgm:presLayoutVars>
      </dgm:prSet>
      <dgm:spPr/>
    </dgm:pt>
    <dgm:pt modelId="{801BBCE8-FE53-49E6-A581-3F53FFE4F12D}" type="pres">
      <dgm:prSet presAssocID="{2C0AF579-451E-4B2D-BF24-5D4A2B70D71A}" presName="accent_6" presStyleCnt="0"/>
      <dgm:spPr/>
    </dgm:pt>
    <dgm:pt modelId="{BD1FC933-D146-44F5-8F31-0B7D475E8A11}" type="pres">
      <dgm:prSet presAssocID="{2C0AF579-451E-4B2D-BF24-5D4A2B70D71A}" presName="accentRepeatNode" presStyleLbl="solidFgAcc1" presStyleIdx="5" presStyleCnt="6"/>
      <dgm:spPr/>
    </dgm:pt>
  </dgm:ptLst>
  <dgm:cxnLst>
    <dgm:cxn modelId="{3FA4C585-4A9C-41B4-97AB-4A6440AD4AD9}" srcId="{AD5A6F6B-DD07-473C-9FFD-41311D6AB33C}" destId="{7EC0D160-0531-4B2F-A962-907D9EEADC5E}" srcOrd="2" destOrd="0" parTransId="{ECB6D3CE-F337-41E7-8592-35EDC3E27619}" sibTransId="{B4D6D1C3-B6D7-4CBA-9099-9CEEDC48B94B}"/>
    <dgm:cxn modelId="{0A4E4A70-F058-4403-8A4E-D4ECBFC676E8}" srcId="{AD5A6F6B-DD07-473C-9FFD-41311D6AB33C}" destId="{5BEE4E2E-4DDD-4E0E-95F0-1D5C19CF6F4C}" srcOrd="1" destOrd="0" parTransId="{E9F21BB6-909C-4569-8C0A-521FEDC0CA63}" sibTransId="{61AD9045-6C30-4B7E-85B0-46CD6774A968}"/>
    <dgm:cxn modelId="{07144C9B-B91A-4790-AC08-606E39D681E2}" srcId="{AD5A6F6B-DD07-473C-9FFD-41311D6AB33C}" destId="{2C0AF579-451E-4B2D-BF24-5D4A2B70D71A}" srcOrd="5" destOrd="0" parTransId="{9C24F2DD-4018-43BE-8A14-066033929D9D}" sibTransId="{A7622C57-5381-40EA-AC97-38D794BDFE8E}"/>
    <dgm:cxn modelId="{7AA24D68-9A9D-4C14-8C15-9F896106437C}" type="presOf" srcId="{5BEE4E2E-4DDD-4E0E-95F0-1D5C19CF6F4C}" destId="{B3F29C5D-E447-4D92-B383-9702224BE2C6}" srcOrd="0" destOrd="0" presId="urn:microsoft.com/office/officeart/2008/layout/VerticalCurvedList"/>
    <dgm:cxn modelId="{7B734576-C24F-43FB-A5F8-2D241B6DBECB}" srcId="{AD5A6F6B-DD07-473C-9FFD-41311D6AB33C}" destId="{81CCE88E-2B03-457E-AC3D-4CCAF2E7CC0D}" srcOrd="3" destOrd="0" parTransId="{E1B5ED80-8CE6-4C1D-980A-038712F7BB83}" sibTransId="{1B2CC0B2-A36B-40DC-B28F-0247B4713E04}"/>
    <dgm:cxn modelId="{0966FB9D-18D9-4646-9972-0692F948DBE1}" type="presOf" srcId="{AD5A6F6B-DD07-473C-9FFD-41311D6AB33C}" destId="{393A7A94-C642-4333-BB27-1D5F76AE5B1E}" srcOrd="0" destOrd="0" presId="urn:microsoft.com/office/officeart/2008/layout/VerticalCurvedList"/>
    <dgm:cxn modelId="{F2AEC454-7ED6-41C8-A74E-DC01BA452957}" type="presOf" srcId="{4B061353-56C0-4CF3-AA83-A5B8D7EA6F92}" destId="{09725FB1-AFA3-40D5-95F3-94C39770433B}" srcOrd="0" destOrd="0" presId="urn:microsoft.com/office/officeart/2008/layout/VerticalCurvedList"/>
    <dgm:cxn modelId="{DDEB4143-A1D8-4A05-A7F4-AB9B1562FAC8}" type="presOf" srcId="{2C0AF579-451E-4B2D-BF24-5D4A2B70D71A}" destId="{43E1F948-930E-40A2-88E5-11A571DE708C}" srcOrd="0" destOrd="0" presId="urn:microsoft.com/office/officeart/2008/layout/VerticalCurvedList"/>
    <dgm:cxn modelId="{A9A2C858-516A-4022-A28A-91D37B81C909}" type="presOf" srcId="{81CCE88E-2B03-457E-AC3D-4CCAF2E7CC0D}" destId="{0C17CE0A-4A8F-478D-BD52-30DC21BAEC0A}" srcOrd="0" destOrd="0" presId="urn:microsoft.com/office/officeart/2008/layout/VerticalCurvedList"/>
    <dgm:cxn modelId="{98D7EABF-79CC-48F8-B1FB-95E8C0DC4C74}" srcId="{AD5A6F6B-DD07-473C-9FFD-41311D6AB33C}" destId="{4B061353-56C0-4CF3-AA83-A5B8D7EA6F92}" srcOrd="4" destOrd="0" parTransId="{9773C7F0-155E-4E54-9834-B8827D0FE981}" sibTransId="{4D63D25A-D2E6-4C5D-93B6-3944F618C5E7}"/>
    <dgm:cxn modelId="{44A518D3-627A-45D3-B749-CC997F0BBD24}" type="presOf" srcId="{7EC0D160-0531-4B2F-A962-907D9EEADC5E}" destId="{851969A3-F78A-4CBB-B851-307643B98AFE}" srcOrd="0" destOrd="0" presId="urn:microsoft.com/office/officeart/2008/layout/VerticalCurvedList"/>
    <dgm:cxn modelId="{BB238C41-887E-46D4-A8CC-7417D26C24A6}" type="presOf" srcId="{5D0A6FD0-E4B8-47DB-85E9-12674818FB2D}" destId="{067D980F-1E2B-4034-AC63-19A9799F1BAA}" srcOrd="0" destOrd="0" presId="urn:microsoft.com/office/officeart/2008/layout/VerticalCurvedList"/>
    <dgm:cxn modelId="{160281B3-C8ED-4600-BCE0-4E63E231D408}" type="presOf" srcId="{A7F1D07A-C8F1-427C-BFD3-09818478BE09}" destId="{6895945F-F8D1-4BE3-8CFE-A7B0C85A2DA7}" srcOrd="0" destOrd="0" presId="urn:microsoft.com/office/officeart/2008/layout/VerticalCurvedList"/>
    <dgm:cxn modelId="{5CA8A0C9-CB1D-412B-9622-D610E71D6FEA}" srcId="{AD5A6F6B-DD07-473C-9FFD-41311D6AB33C}" destId="{5D0A6FD0-E4B8-47DB-85E9-12674818FB2D}" srcOrd="0" destOrd="0" parTransId="{AA90AB93-DE61-4083-A50B-B46FEA865488}" sibTransId="{A7F1D07A-C8F1-427C-BFD3-09818478BE09}"/>
    <dgm:cxn modelId="{0FC75C0E-04FD-409B-BE68-3587BF59F36B}" type="presParOf" srcId="{393A7A94-C642-4333-BB27-1D5F76AE5B1E}" destId="{07FB5E76-7841-4EDD-B6D2-1780C8D8C041}" srcOrd="0" destOrd="0" presId="urn:microsoft.com/office/officeart/2008/layout/VerticalCurvedList"/>
    <dgm:cxn modelId="{2522077B-8FB2-4AD8-B0F6-5CFF6872BD60}" type="presParOf" srcId="{07FB5E76-7841-4EDD-B6D2-1780C8D8C041}" destId="{85CBF12B-1DAB-4B6C-B214-EF90C5926FC1}" srcOrd="0" destOrd="0" presId="urn:microsoft.com/office/officeart/2008/layout/VerticalCurvedList"/>
    <dgm:cxn modelId="{ECAC374F-EA79-429C-98BB-E2C0539F4493}" type="presParOf" srcId="{85CBF12B-1DAB-4B6C-B214-EF90C5926FC1}" destId="{28C5AD96-A324-4967-85D4-68ED28FB8587}" srcOrd="0" destOrd="0" presId="urn:microsoft.com/office/officeart/2008/layout/VerticalCurvedList"/>
    <dgm:cxn modelId="{8DE53232-6DFF-4D44-8FBF-5CCE0025C64B}" type="presParOf" srcId="{85CBF12B-1DAB-4B6C-B214-EF90C5926FC1}" destId="{6895945F-F8D1-4BE3-8CFE-A7B0C85A2DA7}" srcOrd="1" destOrd="0" presId="urn:microsoft.com/office/officeart/2008/layout/VerticalCurvedList"/>
    <dgm:cxn modelId="{D34CDBD0-2EE1-42DB-BDC2-182A3D7FEDA0}" type="presParOf" srcId="{85CBF12B-1DAB-4B6C-B214-EF90C5926FC1}" destId="{D49035C7-E3F5-4294-B03A-104CAC6DA9C6}" srcOrd="2" destOrd="0" presId="urn:microsoft.com/office/officeart/2008/layout/VerticalCurvedList"/>
    <dgm:cxn modelId="{A1F37D18-DB45-4A84-8FCF-CA02C6AD5606}" type="presParOf" srcId="{85CBF12B-1DAB-4B6C-B214-EF90C5926FC1}" destId="{20900713-71B7-4C33-A23C-1426BF50D156}" srcOrd="3" destOrd="0" presId="urn:microsoft.com/office/officeart/2008/layout/VerticalCurvedList"/>
    <dgm:cxn modelId="{DE2BF303-3487-499C-926B-CADEE81E894C}" type="presParOf" srcId="{07FB5E76-7841-4EDD-B6D2-1780C8D8C041}" destId="{067D980F-1E2B-4034-AC63-19A9799F1BAA}" srcOrd="1" destOrd="0" presId="urn:microsoft.com/office/officeart/2008/layout/VerticalCurvedList"/>
    <dgm:cxn modelId="{6DE4BFD7-761C-4C21-9CE4-4AC06F5F75C2}" type="presParOf" srcId="{07FB5E76-7841-4EDD-B6D2-1780C8D8C041}" destId="{6CB786D3-3C74-4A4B-9A5E-473BF88AFB1C}" srcOrd="2" destOrd="0" presId="urn:microsoft.com/office/officeart/2008/layout/VerticalCurvedList"/>
    <dgm:cxn modelId="{E0E4FA35-CC79-475F-A88B-B39A3134EF9C}" type="presParOf" srcId="{6CB786D3-3C74-4A4B-9A5E-473BF88AFB1C}" destId="{17C62B34-485D-404A-81D7-F72D8C6ABC7A}" srcOrd="0" destOrd="0" presId="urn:microsoft.com/office/officeart/2008/layout/VerticalCurvedList"/>
    <dgm:cxn modelId="{03822019-A00A-4024-92B1-2A26DE0FD306}" type="presParOf" srcId="{07FB5E76-7841-4EDD-B6D2-1780C8D8C041}" destId="{B3F29C5D-E447-4D92-B383-9702224BE2C6}" srcOrd="3" destOrd="0" presId="urn:microsoft.com/office/officeart/2008/layout/VerticalCurvedList"/>
    <dgm:cxn modelId="{FCE2EE92-A473-4AFD-B12D-CA6C1A445B92}" type="presParOf" srcId="{07FB5E76-7841-4EDD-B6D2-1780C8D8C041}" destId="{B526EC48-2172-4B2F-BB05-6F3195F1ECA2}" srcOrd="4" destOrd="0" presId="urn:microsoft.com/office/officeart/2008/layout/VerticalCurvedList"/>
    <dgm:cxn modelId="{A8B802E3-B333-42F7-B05B-C7541133D285}" type="presParOf" srcId="{B526EC48-2172-4B2F-BB05-6F3195F1ECA2}" destId="{A12B2493-3ECC-473F-B5F1-8AE9635D5E66}" srcOrd="0" destOrd="0" presId="urn:microsoft.com/office/officeart/2008/layout/VerticalCurvedList"/>
    <dgm:cxn modelId="{5033E4A3-7F27-474F-9F99-1DBE9780D9DC}" type="presParOf" srcId="{07FB5E76-7841-4EDD-B6D2-1780C8D8C041}" destId="{851969A3-F78A-4CBB-B851-307643B98AFE}" srcOrd="5" destOrd="0" presId="urn:microsoft.com/office/officeart/2008/layout/VerticalCurvedList"/>
    <dgm:cxn modelId="{AA2EEECE-4291-4096-B316-A295F18380BF}" type="presParOf" srcId="{07FB5E76-7841-4EDD-B6D2-1780C8D8C041}" destId="{95FDB35D-22A7-4292-BC77-E361B2C2B91D}" srcOrd="6" destOrd="0" presId="urn:microsoft.com/office/officeart/2008/layout/VerticalCurvedList"/>
    <dgm:cxn modelId="{B69C7D71-DA17-4BFB-BEC7-8A01A393DF33}" type="presParOf" srcId="{95FDB35D-22A7-4292-BC77-E361B2C2B91D}" destId="{E3D5DE88-CFCE-4EC1-83DC-6EB9CA1DB40C}" srcOrd="0" destOrd="0" presId="urn:microsoft.com/office/officeart/2008/layout/VerticalCurvedList"/>
    <dgm:cxn modelId="{0D6981FE-47D0-43DB-83AD-F4E2D20046F6}" type="presParOf" srcId="{07FB5E76-7841-4EDD-B6D2-1780C8D8C041}" destId="{0C17CE0A-4A8F-478D-BD52-30DC21BAEC0A}" srcOrd="7" destOrd="0" presId="urn:microsoft.com/office/officeart/2008/layout/VerticalCurvedList"/>
    <dgm:cxn modelId="{DC861B28-62C9-4240-A2A0-25D837390BEE}" type="presParOf" srcId="{07FB5E76-7841-4EDD-B6D2-1780C8D8C041}" destId="{1C541070-E7BF-4E60-B270-33B73135B384}" srcOrd="8" destOrd="0" presId="urn:microsoft.com/office/officeart/2008/layout/VerticalCurvedList"/>
    <dgm:cxn modelId="{58DFC4B7-817C-4DDE-9194-C5DD47FA8883}" type="presParOf" srcId="{1C541070-E7BF-4E60-B270-33B73135B384}" destId="{88A81465-4C47-4331-9166-8BCEAD8BC619}" srcOrd="0" destOrd="0" presId="urn:microsoft.com/office/officeart/2008/layout/VerticalCurvedList"/>
    <dgm:cxn modelId="{6554D1DD-1589-42E2-98B6-E0E067D31C88}" type="presParOf" srcId="{07FB5E76-7841-4EDD-B6D2-1780C8D8C041}" destId="{09725FB1-AFA3-40D5-95F3-94C39770433B}" srcOrd="9" destOrd="0" presId="urn:microsoft.com/office/officeart/2008/layout/VerticalCurvedList"/>
    <dgm:cxn modelId="{FF8AC4FA-207C-47E1-9404-5D65C4D1B84C}" type="presParOf" srcId="{07FB5E76-7841-4EDD-B6D2-1780C8D8C041}" destId="{C478A95D-955A-48AE-8521-43E37C32F5C4}" srcOrd="10" destOrd="0" presId="urn:microsoft.com/office/officeart/2008/layout/VerticalCurvedList"/>
    <dgm:cxn modelId="{B8380068-963E-4C3C-B7AD-3064A7EA9913}" type="presParOf" srcId="{C478A95D-955A-48AE-8521-43E37C32F5C4}" destId="{4B058BE9-7561-4088-B4C6-E876D7D16E70}" srcOrd="0" destOrd="0" presId="urn:microsoft.com/office/officeart/2008/layout/VerticalCurvedList"/>
    <dgm:cxn modelId="{54DF1FDA-9D12-4B39-9B8B-FCF2208171F2}" type="presParOf" srcId="{07FB5E76-7841-4EDD-B6D2-1780C8D8C041}" destId="{43E1F948-930E-40A2-88E5-11A571DE708C}" srcOrd="11" destOrd="0" presId="urn:microsoft.com/office/officeart/2008/layout/VerticalCurvedList"/>
    <dgm:cxn modelId="{8159A8E3-420C-441B-A96F-E86D969BD3C2}" type="presParOf" srcId="{07FB5E76-7841-4EDD-B6D2-1780C8D8C041}" destId="{801BBCE8-FE53-49E6-A581-3F53FFE4F12D}" srcOrd="12" destOrd="0" presId="urn:microsoft.com/office/officeart/2008/layout/VerticalCurvedList"/>
    <dgm:cxn modelId="{30FE09A7-958D-4FD9-9633-EF996980A29E}" type="presParOf" srcId="{801BBCE8-FE53-49E6-A581-3F53FFE4F12D}" destId="{BD1FC933-D146-44F5-8F31-0B7D475E8A11}" srcOrd="0" destOrd="0" presId="urn:microsoft.com/office/officeart/2008/layout/VerticalCurvedList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DC3C26-59A6-48FF-BF6B-AA5DD7421C90}">
      <dsp:nvSpPr>
        <dsp:cNvPr id="0" name=""/>
        <dsp:cNvSpPr/>
      </dsp:nvSpPr>
      <dsp:spPr>
        <a:xfrm>
          <a:off x="-4301577" y="-659900"/>
          <a:ext cx="5125039" cy="5125039"/>
        </a:xfrm>
        <a:prstGeom prst="blockArc">
          <a:avLst>
            <a:gd name="adj1" fmla="val 18900000"/>
            <a:gd name="adj2" fmla="val 2700000"/>
            <a:gd name="adj3" fmla="val 421"/>
          </a:avLst>
        </a:prstGeom>
        <a:noFill/>
        <a:ln w="25400" cap="flat" cmpd="sng" algn="ctr">
          <a:solidFill>
            <a:srgbClr val="A91E22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63BA7E-F10D-4187-AC9C-21B3FEFB7BE9}">
      <dsp:nvSpPr>
        <dsp:cNvPr id="0" name=""/>
        <dsp:cNvSpPr/>
      </dsp:nvSpPr>
      <dsp:spPr>
        <a:xfrm>
          <a:off x="431404" y="337151"/>
          <a:ext cx="4206248" cy="478193"/>
        </a:xfrm>
        <a:prstGeom prst="rect">
          <a:avLst/>
        </a:prstGeom>
        <a:solidFill>
          <a:srgbClr val="781D1D"/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4660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rgbClr val="FFFFFF"/>
              </a:solidFill>
              <a:latin typeface="Arial" panose="020B0604020202020204" pitchFamily="34" charset="0"/>
              <a:ea typeface="Microsoft YaHei"/>
              <a:cs typeface="Arial" panose="020B0604020202020204" pitchFamily="34" charset="0"/>
            </a:rPr>
            <a:t>Онтогенез человека</a:t>
          </a:r>
        </a:p>
      </dsp:txBody>
      <dsp:txXfrm>
        <a:off x="431404" y="337151"/>
        <a:ext cx="4206248" cy="478193"/>
      </dsp:txXfrm>
    </dsp:sp>
    <dsp:sp modelId="{7ADD34B5-5EF1-4A99-B5ED-0C27ACAEFC4C}">
      <dsp:nvSpPr>
        <dsp:cNvPr id="0" name=""/>
        <dsp:cNvSpPr/>
      </dsp:nvSpPr>
      <dsp:spPr>
        <a:xfrm>
          <a:off x="135090" y="296337"/>
          <a:ext cx="592627" cy="577816"/>
        </a:xfrm>
        <a:prstGeom prst="ellipse">
          <a:avLst/>
        </a:prstGeom>
        <a:solidFill>
          <a:srgbClr val="FFFFFF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781D1D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41F32A-F9FA-44BD-A969-F017720CB65F}">
      <dsp:nvSpPr>
        <dsp:cNvPr id="0" name=""/>
        <dsp:cNvSpPr/>
      </dsp:nvSpPr>
      <dsp:spPr>
        <a:xfrm>
          <a:off x="767026" y="1215400"/>
          <a:ext cx="3870626" cy="478193"/>
        </a:xfrm>
        <a:prstGeom prst="rect">
          <a:avLst/>
        </a:prstGeom>
        <a:solidFill>
          <a:srgbClr val="781D1D"/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4660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rgbClr val="FFFFFF"/>
              </a:solidFill>
              <a:latin typeface="Arial" panose="020B0604020202020204" pitchFamily="34" charset="0"/>
              <a:ea typeface="Microsoft YaHei"/>
              <a:cs typeface="Arial" panose="020B0604020202020204" pitchFamily="34" charset="0"/>
            </a:rPr>
            <a:t>Новые материалы </a:t>
          </a:r>
          <a:br>
            <a:rPr lang="ru-RU" sz="1400" b="1" kern="1200" dirty="0">
              <a:solidFill>
                <a:srgbClr val="FFFFFF"/>
              </a:solidFill>
              <a:latin typeface="Arial" panose="020B0604020202020204" pitchFamily="34" charset="0"/>
              <a:ea typeface="Microsoft YaHei"/>
              <a:cs typeface="Arial" panose="020B0604020202020204" pitchFamily="34" charset="0"/>
            </a:rPr>
          </a:br>
          <a:r>
            <a:rPr lang="ru-RU" sz="1400" b="1" kern="1200" dirty="0">
              <a:solidFill>
                <a:srgbClr val="FFFFFF"/>
              </a:solidFill>
              <a:latin typeface="Arial" panose="020B0604020202020204" pitchFamily="34" charset="0"/>
              <a:ea typeface="Microsoft YaHei"/>
              <a:cs typeface="Arial" panose="020B0604020202020204" pitchFamily="34" charset="0"/>
            </a:rPr>
            <a:t>на основе природного сырья</a:t>
          </a:r>
          <a:endParaRPr lang="ru-RU" sz="1400" kern="1200" dirty="0">
            <a:solidFill>
              <a:srgbClr val="FFFFFF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767026" y="1215400"/>
        <a:ext cx="3870626" cy="478193"/>
      </dsp:txXfrm>
    </dsp:sp>
    <dsp:sp modelId="{8D1C5C1A-E738-45FD-9C3A-C336F5B525F2}">
      <dsp:nvSpPr>
        <dsp:cNvPr id="0" name=""/>
        <dsp:cNvSpPr/>
      </dsp:nvSpPr>
      <dsp:spPr>
        <a:xfrm>
          <a:off x="470712" y="1174586"/>
          <a:ext cx="592627" cy="577816"/>
        </a:xfrm>
        <a:prstGeom prst="ellipse">
          <a:avLst/>
        </a:prstGeom>
        <a:solidFill>
          <a:srgbClr val="FFFFFF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781D1D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049A30-5818-42F8-A833-F90AC3048408}">
      <dsp:nvSpPr>
        <dsp:cNvPr id="0" name=""/>
        <dsp:cNvSpPr/>
      </dsp:nvSpPr>
      <dsp:spPr>
        <a:xfrm>
          <a:off x="767026" y="2093648"/>
          <a:ext cx="3870626" cy="478193"/>
        </a:xfrm>
        <a:prstGeom prst="rect">
          <a:avLst/>
        </a:prstGeom>
        <a:solidFill>
          <a:srgbClr val="781D1D"/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4660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rgbClr val="FFFFFF"/>
              </a:solidFill>
              <a:latin typeface="Arial" panose="020B0604020202020204" pitchFamily="34" charset="0"/>
              <a:ea typeface="Microsoft YaHei"/>
              <a:cs typeface="Arial" panose="020B0604020202020204" pitchFamily="34" charset="0"/>
            </a:rPr>
            <a:t>Опорный университет </a:t>
          </a:r>
          <a:br>
            <a:rPr lang="ru-RU" sz="1400" b="1" kern="1200" dirty="0">
              <a:solidFill>
                <a:srgbClr val="FFFFFF"/>
              </a:solidFill>
              <a:latin typeface="Arial" panose="020B0604020202020204" pitchFamily="34" charset="0"/>
              <a:ea typeface="Microsoft YaHei"/>
              <a:cs typeface="Arial" panose="020B0604020202020204" pitchFamily="34" charset="0"/>
            </a:rPr>
          </a:br>
          <a:r>
            <a:rPr lang="ru-RU" sz="1400" b="1" kern="1200" dirty="0">
              <a:solidFill>
                <a:srgbClr val="FFFFFF"/>
              </a:solidFill>
              <a:latin typeface="Arial" panose="020B0604020202020204" pitchFamily="34" charset="0"/>
              <a:ea typeface="Microsoft YaHei"/>
              <a:cs typeface="Arial" panose="020B0604020202020204" pitchFamily="34" charset="0"/>
            </a:rPr>
            <a:t>Костромской области</a:t>
          </a:r>
          <a:endParaRPr lang="ru-RU" sz="1400" kern="1200" dirty="0">
            <a:solidFill>
              <a:srgbClr val="FFFFFF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767026" y="2093648"/>
        <a:ext cx="3870626" cy="478193"/>
      </dsp:txXfrm>
    </dsp:sp>
    <dsp:sp modelId="{38E2A0CB-D73C-415C-9765-7292B70D7B45}">
      <dsp:nvSpPr>
        <dsp:cNvPr id="0" name=""/>
        <dsp:cNvSpPr/>
      </dsp:nvSpPr>
      <dsp:spPr>
        <a:xfrm>
          <a:off x="470712" y="2052835"/>
          <a:ext cx="592627" cy="577816"/>
        </a:xfrm>
        <a:prstGeom prst="ellipse">
          <a:avLst/>
        </a:prstGeom>
        <a:solidFill>
          <a:srgbClr val="FFFFFF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781D1D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6953EF-35B3-4AB8-9354-73A14552AAAB}">
      <dsp:nvSpPr>
        <dsp:cNvPr id="0" name=""/>
        <dsp:cNvSpPr/>
      </dsp:nvSpPr>
      <dsp:spPr>
        <a:xfrm>
          <a:off x="431404" y="2971897"/>
          <a:ext cx="4206248" cy="478193"/>
        </a:xfrm>
        <a:prstGeom prst="rect">
          <a:avLst/>
        </a:prstGeom>
        <a:solidFill>
          <a:srgbClr val="781D1D"/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4660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rgbClr val="FFFFFF"/>
              </a:solidFill>
              <a:latin typeface="Arial" panose="020B0604020202020204" pitchFamily="34" charset="0"/>
              <a:ea typeface="Microsoft YaHei"/>
              <a:cs typeface="Arial" panose="020B0604020202020204" pitchFamily="34" charset="0"/>
            </a:rPr>
            <a:t>Интеграция в новую научно-</a:t>
          </a:r>
          <a:br>
            <a:rPr lang="ru-RU" sz="1400" b="1" kern="1200" dirty="0">
              <a:solidFill>
                <a:srgbClr val="FFFFFF"/>
              </a:solidFill>
              <a:latin typeface="Arial" panose="020B0604020202020204" pitchFamily="34" charset="0"/>
              <a:ea typeface="Microsoft YaHei"/>
              <a:cs typeface="Arial" panose="020B0604020202020204" pitchFamily="34" charset="0"/>
            </a:rPr>
          </a:br>
          <a:r>
            <a:rPr lang="ru-RU" sz="1400" b="1" kern="1200" dirty="0">
              <a:solidFill>
                <a:srgbClr val="FFFFFF"/>
              </a:solidFill>
              <a:latin typeface="Arial" panose="020B0604020202020204" pitchFamily="34" charset="0"/>
              <a:ea typeface="Microsoft YaHei"/>
              <a:cs typeface="Arial" panose="020B0604020202020204" pitchFamily="34" charset="0"/>
            </a:rPr>
            <a:t>образовательную систему РФ</a:t>
          </a:r>
        </a:p>
      </dsp:txBody>
      <dsp:txXfrm>
        <a:off x="431404" y="2971897"/>
        <a:ext cx="4206248" cy="478193"/>
      </dsp:txXfrm>
    </dsp:sp>
    <dsp:sp modelId="{5F0859CF-3FF8-44AA-BABB-0F47BC9BE5EF}">
      <dsp:nvSpPr>
        <dsp:cNvPr id="0" name=""/>
        <dsp:cNvSpPr/>
      </dsp:nvSpPr>
      <dsp:spPr>
        <a:xfrm>
          <a:off x="153091" y="2895081"/>
          <a:ext cx="592627" cy="577816"/>
        </a:xfrm>
        <a:prstGeom prst="ellipse">
          <a:avLst/>
        </a:prstGeom>
        <a:solidFill>
          <a:srgbClr val="FFFFFF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781D1D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7C295B-14CA-4D6A-8C4B-521965317D4A}">
      <dsp:nvSpPr>
        <dsp:cNvPr id="0" name=""/>
        <dsp:cNvSpPr/>
      </dsp:nvSpPr>
      <dsp:spPr>
        <a:xfrm>
          <a:off x="0" y="703592"/>
          <a:ext cx="2005740" cy="12034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>
              <a:solidFill>
                <a:schemeClr val="tx1"/>
              </a:solidFill>
            </a:rPr>
            <a:t>Общие вопросы развития</a:t>
          </a:r>
          <a:endParaRPr lang="ru-RU" sz="1400" kern="1200">
            <a:solidFill>
              <a:schemeClr val="tx1"/>
            </a:solidFill>
          </a:endParaRPr>
        </a:p>
      </dsp:txBody>
      <dsp:txXfrm>
        <a:off x="0" y="703592"/>
        <a:ext cx="2005740" cy="1203444"/>
      </dsp:txXfrm>
    </dsp:sp>
    <dsp:sp modelId="{BB240938-BA70-475B-B4DB-1953564210F6}">
      <dsp:nvSpPr>
        <dsp:cNvPr id="0" name=""/>
        <dsp:cNvSpPr/>
      </dsp:nvSpPr>
      <dsp:spPr>
        <a:xfrm>
          <a:off x="2206315" y="703592"/>
          <a:ext cx="2005740" cy="12034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Образовательная деятельность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2206315" y="703592"/>
        <a:ext cx="2005740" cy="1203444"/>
      </dsp:txXfrm>
    </dsp:sp>
    <dsp:sp modelId="{0B67252D-436F-486E-906B-102A0AF6B503}">
      <dsp:nvSpPr>
        <dsp:cNvPr id="0" name=""/>
        <dsp:cNvSpPr/>
      </dsp:nvSpPr>
      <dsp:spPr>
        <a:xfrm>
          <a:off x="4412630" y="703592"/>
          <a:ext cx="2005740" cy="12034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Научно-исследовательская и инновационная деятельность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4412630" y="703592"/>
        <a:ext cx="2005740" cy="1203444"/>
      </dsp:txXfrm>
    </dsp:sp>
    <dsp:sp modelId="{C41EC886-ACB2-4384-93CE-4687D2EB1CAC}">
      <dsp:nvSpPr>
        <dsp:cNvPr id="0" name=""/>
        <dsp:cNvSpPr/>
      </dsp:nvSpPr>
      <dsp:spPr>
        <a:xfrm>
          <a:off x="0" y="2107611"/>
          <a:ext cx="2005740" cy="12034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>
              <a:solidFill>
                <a:schemeClr val="tx1"/>
              </a:solidFill>
            </a:rPr>
            <a:t>Развитие кадрового потенциала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0" y="2107611"/>
        <a:ext cx="2005740" cy="1203444"/>
      </dsp:txXfrm>
    </dsp:sp>
    <dsp:sp modelId="{45A3A9DC-65CD-4966-B243-D7EAFB261FFE}">
      <dsp:nvSpPr>
        <dsp:cNvPr id="0" name=""/>
        <dsp:cNvSpPr/>
      </dsp:nvSpPr>
      <dsp:spPr>
        <a:xfrm>
          <a:off x="2206315" y="2107611"/>
          <a:ext cx="2005740" cy="12034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>
              <a:solidFill>
                <a:schemeClr val="tx1"/>
              </a:solidFill>
            </a:rPr>
            <a:t>Бюджет, ресурсное обеспечение и планирование финансово-хозяйственной деятельности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2206315" y="2107611"/>
        <a:ext cx="2005740" cy="1203444"/>
      </dsp:txXfrm>
    </dsp:sp>
    <dsp:sp modelId="{45A3D57A-410F-4CEB-B5E9-CE2DCE8A4112}">
      <dsp:nvSpPr>
        <dsp:cNvPr id="0" name=""/>
        <dsp:cNvSpPr/>
      </dsp:nvSpPr>
      <dsp:spPr>
        <a:xfrm>
          <a:off x="4412630" y="2107611"/>
          <a:ext cx="2005740" cy="12034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Развитие социокультурной среды, воспитательная работа и организация внеаудиторной деятельности студентов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4412630" y="2107611"/>
        <a:ext cx="2005740" cy="1203444"/>
      </dsp:txXfrm>
    </dsp:sp>
    <dsp:sp modelId="{112B7C1E-2D01-4C88-8152-BDFC6FE6AECA}">
      <dsp:nvSpPr>
        <dsp:cNvPr id="0" name=""/>
        <dsp:cNvSpPr/>
      </dsp:nvSpPr>
      <dsp:spPr>
        <a:xfrm>
          <a:off x="1103157" y="3511629"/>
          <a:ext cx="2005740" cy="12034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>
              <a:solidFill>
                <a:schemeClr val="tx1"/>
              </a:solidFill>
            </a:rPr>
            <a:t>Международная деятельность, развитие внешних связей, поддержка местных сообществ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1103157" y="3511629"/>
        <a:ext cx="2005740" cy="1203444"/>
      </dsp:txXfrm>
    </dsp:sp>
    <dsp:sp modelId="{EE439E97-1D3A-48D3-B97B-170C1C86AEA4}">
      <dsp:nvSpPr>
        <dsp:cNvPr id="0" name=""/>
        <dsp:cNvSpPr/>
      </dsp:nvSpPr>
      <dsp:spPr>
        <a:xfrm>
          <a:off x="3309472" y="3511629"/>
          <a:ext cx="2005740" cy="12034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>
              <a:solidFill>
                <a:schemeClr val="tx1"/>
              </a:solidFill>
            </a:rPr>
            <a:t>Модернизация материально-технической базы и социально-культурной инфраструктуры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3309472" y="3511629"/>
        <a:ext cx="2005740" cy="120344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95945F-F8D1-4BE3-8CFE-A7B0C85A2DA7}">
      <dsp:nvSpPr>
        <dsp:cNvPr id="0" name=""/>
        <dsp:cNvSpPr/>
      </dsp:nvSpPr>
      <dsp:spPr>
        <a:xfrm>
          <a:off x="-5922038" y="-906253"/>
          <a:ext cx="7050030" cy="7050030"/>
        </a:xfrm>
        <a:prstGeom prst="blockArc">
          <a:avLst>
            <a:gd name="adj1" fmla="val 18900000"/>
            <a:gd name="adj2" fmla="val 2700000"/>
            <a:gd name="adj3" fmla="val 306"/>
          </a:avLst>
        </a:pr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7D980F-1E2B-4034-AC63-19A9799F1BAA}">
      <dsp:nvSpPr>
        <dsp:cNvPr id="0" name=""/>
        <dsp:cNvSpPr/>
      </dsp:nvSpPr>
      <dsp:spPr>
        <a:xfrm>
          <a:off x="420177" y="275807"/>
          <a:ext cx="4754689" cy="55140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7679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Цифровая трансформация университета</a:t>
          </a:r>
          <a:endParaRPr lang="ru-RU" sz="1600" b="1" kern="1200" dirty="0"/>
        </a:p>
      </dsp:txBody>
      <dsp:txXfrm>
        <a:off x="420177" y="275807"/>
        <a:ext cx="4754689" cy="551406"/>
      </dsp:txXfrm>
    </dsp:sp>
    <dsp:sp modelId="{17C62B34-485D-404A-81D7-F72D8C6ABC7A}">
      <dsp:nvSpPr>
        <dsp:cNvPr id="0" name=""/>
        <dsp:cNvSpPr/>
      </dsp:nvSpPr>
      <dsp:spPr>
        <a:xfrm>
          <a:off x="75548" y="206882"/>
          <a:ext cx="689258" cy="68925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F29C5D-E447-4D92-B383-9702224BE2C6}">
      <dsp:nvSpPr>
        <dsp:cNvPr id="0" name=""/>
        <dsp:cNvSpPr/>
      </dsp:nvSpPr>
      <dsp:spPr>
        <a:xfrm>
          <a:off x="873746" y="1102812"/>
          <a:ext cx="4301120" cy="55140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7679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Человеческий капитал КГУ: </a:t>
          </a:r>
          <a:br>
            <a:rPr lang="ru-RU" sz="1600" b="1" kern="1200" dirty="0" smtClean="0"/>
          </a:br>
          <a:r>
            <a:rPr lang="ru-RU" sz="1600" b="1" kern="1200" dirty="0" smtClean="0"/>
            <a:t>преподаватель, сотрудник, руководитель</a:t>
          </a:r>
          <a:endParaRPr lang="ru-RU" sz="1600" b="1" kern="1200" dirty="0"/>
        </a:p>
      </dsp:txBody>
      <dsp:txXfrm>
        <a:off x="873746" y="1102812"/>
        <a:ext cx="4301120" cy="551406"/>
      </dsp:txXfrm>
    </dsp:sp>
    <dsp:sp modelId="{A12B2493-3ECC-473F-B5F1-8AE9635D5E66}">
      <dsp:nvSpPr>
        <dsp:cNvPr id="0" name=""/>
        <dsp:cNvSpPr/>
      </dsp:nvSpPr>
      <dsp:spPr>
        <a:xfrm>
          <a:off x="529117" y="1033887"/>
          <a:ext cx="689258" cy="68925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1969A3-F78A-4CBB-B851-307643B98AFE}">
      <dsp:nvSpPr>
        <dsp:cNvPr id="0" name=""/>
        <dsp:cNvSpPr/>
      </dsp:nvSpPr>
      <dsp:spPr>
        <a:xfrm>
          <a:off x="1081152" y="1929817"/>
          <a:ext cx="4093714" cy="55140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7679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Качество образования</a:t>
          </a:r>
          <a:endParaRPr lang="ru-RU" sz="1600" b="1" kern="1200" dirty="0"/>
        </a:p>
      </dsp:txBody>
      <dsp:txXfrm>
        <a:off x="1081152" y="1929817"/>
        <a:ext cx="4093714" cy="551406"/>
      </dsp:txXfrm>
    </dsp:sp>
    <dsp:sp modelId="{E3D5DE88-CFCE-4EC1-83DC-6EB9CA1DB40C}">
      <dsp:nvSpPr>
        <dsp:cNvPr id="0" name=""/>
        <dsp:cNvSpPr/>
      </dsp:nvSpPr>
      <dsp:spPr>
        <a:xfrm>
          <a:off x="736523" y="1860891"/>
          <a:ext cx="689258" cy="68925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17CE0A-4A8F-478D-BD52-30DC21BAEC0A}">
      <dsp:nvSpPr>
        <dsp:cNvPr id="0" name=""/>
        <dsp:cNvSpPr/>
      </dsp:nvSpPr>
      <dsp:spPr>
        <a:xfrm>
          <a:off x="1081152" y="2756298"/>
          <a:ext cx="4093714" cy="55140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7679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Непрерывное образование </a:t>
          </a:r>
          <a:br>
            <a:rPr lang="ru-RU" sz="1600" b="1" kern="1200" dirty="0" smtClean="0"/>
          </a:br>
          <a:r>
            <a:rPr lang="ru-RU" sz="1600" b="1" kern="1200" dirty="0" smtClean="0"/>
            <a:t>и развитие человека</a:t>
          </a:r>
          <a:endParaRPr lang="ru-RU" sz="1600" b="1" kern="1200" dirty="0"/>
        </a:p>
      </dsp:txBody>
      <dsp:txXfrm>
        <a:off x="1081152" y="2756298"/>
        <a:ext cx="4093714" cy="551406"/>
      </dsp:txXfrm>
    </dsp:sp>
    <dsp:sp modelId="{88A81465-4C47-4331-9166-8BCEAD8BC619}">
      <dsp:nvSpPr>
        <dsp:cNvPr id="0" name=""/>
        <dsp:cNvSpPr/>
      </dsp:nvSpPr>
      <dsp:spPr>
        <a:xfrm>
          <a:off x="736523" y="2687373"/>
          <a:ext cx="689258" cy="68925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725FB1-AFA3-40D5-95F3-94C39770433B}">
      <dsp:nvSpPr>
        <dsp:cNvPr id="0" name=""/>
        <dsp:cNvSpPr/>
      </dsp:nvSpPr>
      <dsp:spPr>
        <a:xfrm>
          <a:off x="873746" y="3583303"/>
          <a:ext cx="4301120" cy="55140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7679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Центры превосходства, консорциумы, </a:t>
          </a:r>
          <a:br>
            <a:rPr lang="ru-RU" sz="1600" b="1" kern="1200" dirty="0" smtClean="0"/>
          </a:br>
          <a:r>
            <a:rPr lang="ru-RU" sz="1600" b="1" kern="1200" dirty="0" smtClean="0"/>
            <a:t>сетевое взаимодействие </a:t>
          </a:r>
          <a:endParaRPr lang="ru-RU" sz="1600" b="1" kern="1200" dirty="0"/>
        </a:p>
      </dsp:txBody>
      <dsp:txXfrm>
        <a:off x="873746" y="3583303"/>
        <a:ext cx="4301120" cy="551406"/>
      </dsp:txXfrm>
    </dsp:sp>
    <dsp:sp modelId="{4B058BE9-7561-4088-B4C6-E876D7D16E70}">
      <dsp:nvSpPr>
        <dsp:cNvPr id="0" name=""/>
        <dsp:cNvSpPr/>
      </dsp:nvSpPr>
      <dsp:spPr>
        <a:xfrm>
          <a:off x="529117" y="3514377"/>
          <a:ext cx="689258" cy="68925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E1F948-930E-40A2-88E5-11A571DE708C}">
      <dsp:nvSpPr>
        <dsp:cNvPr id="0" name=""/>
        <dsp:cNvSpPr/>
      </dsp:nvSpPr>
      <dsp:spPr>
        <a:xfrm>
          <a:off x="420177" y="4410308"/>
          <a:ext cx="4754689" cy="55140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7679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mtClean="0"/>
            <a:t>Финансовая устойчивость университета</a:t>
          </a:r>
          <a:endParaRPr lang="ru-RU" sz="1600" b="1" kern="1200" dirty="0"/>
        </a:p>
      </dsp:txBody>
      <dsp:txXfrm>
        <a:off x="420177" y="4410308"/>
        <a:ext cx="4754689" cy="551406"/>
      </dsp:txXfrm>
    </dsp:sp>
    <dsp:sp modelId="{BD1FC933-D146-44F5-8F31-0B7D475E8A11}">
      <dsp:nvSpPr>
        <dsp:cNvPr id="0" name=""/>
        <dsp:cNvSpPr/>
      </dsp:nvSpPr>
      <dsp:spPr>
        <a:xfrm>
          <a:off x="75548" y="4341382"/>
          <a:ext cx="689258" cy="68925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B4E0AC-892A-4655-B1A0-7F5C59701688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3E6BB2-E59D-4028-87AF-3ECDF15426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0573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576188" cy="6875463"/>
          </a:xfrm>
          <a:prstGeom prst="rect">
            <a:avLst/>
          </a:prstGeom>
          <a:solidFill>
            <a:srgbClr val="1E4A9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 sz="1800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55548" y="2528888"/>
            <a:ext cx="2917445" cy="1954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5039657" y="4940300"/>
            <a:ext cx="7152343" cy="1588"/>
          </a:xfrm>
          <a:prstGeom prst="line">
            <a:avLst/>
          </a:prstGeom>
          <a:noFill/>
          <a:ln w="7632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1800"/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1655548" y="2133600"/>
            <a:ext cx="1587" cy="2808288"/>
          </a:xfrm>
          <a:prstGeom prst="line">
            <a:avLst/>
          </a:prstGeom>
          <a:noFill/>
          <a:ln w="8892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180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39656" y="2060848"/>
            <a:ext cx="6600237" cy="2775348"/>
          </a:xfrm>
        </p:spPr>
        <p:txBody>
          <a:bodyPr anchor="b"/>
          <a:lstStyle>
            <a:lvl1pPr algn="l">
              <a:defRPr lang="ru-RU" sz="3600" b="1" kern="1200" dirty="0">
                <a:solidFill>
                  <a:srgbClr val="1E4A91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42010" y="5069954"/>
            <a:ext cx="6597883" cy="1023342"/>
          </a:xfrm>
        </p:spPr>
        <p:txBody>
          <a:bodyPr/>
          <a:lstStyle>
            <a:lvl1pPr marL="0" indent="0" algn="ctr">
              <a:buNone/>
              <a:defRPr lang="ru-RU" sz="2000" b="1" kern="1200" dirty="0">
                <a:solidFill>
                  <a:srgbClr val="1E4A91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  <a:lvl2pPr marL="457154" indent="0" algn="ctr">
              <a:buNone/>
              <a:defRPr sz="2000"/>
            </a:lvl2pPr>
            <a:lvl3pPr marL="914309" indent="0" algn="ctr">
              <a:buNone/>
              <a:defRPr sz="1800"/>
            </a:lvl3pPr>
            <a:lvl4pPr marL="1371463" indent="0" algn="ctr">
              <a:buNone/>
              <a:defRPr sz="1600"/>
            </a:lvl4pPr>
            <a:lvl5pPr marL="1828617" indent="0" algn="ctr">
              <a:buNone/>
              <a:defRPr sz="1600"/>
            </a:lvl5pPr>
            <a:lvl6pPr marL="2285771" indent="0" algn="ctr">
              <a:buNone/>
              <a:defRPr sz="1600"/>
            </a:lvl6pPr>
            <a:lvl7pPr marL="2742926" indent="0" algn="ctr">
              <a:buNone/>
              <a:defRPr sz="1600"/>
            </a:lvl7pPr>
            <a:lvl8pPr marL="3200080" indent="0" algn="ctr">
              <a:buNone/>
              <a:defRPr sz="1600"/>
            </a:lvl8pPr>
            <a:lvl9pPr marL="3657234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RU" dirty="0"/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55548" y="260350"/>
            <a:ext cx="2065068" cy="62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29053" t="50270" r="20477" b="27388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9951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E611A-517A-499F-A164-E98594484EFF}" type="datetime1">
              <a:rPr lang="ru-RU" smtClean="0"/>
              <a:t>23.11.2021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F72D6F-D3BB-4DA3-B1C6-EA11ABE902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7008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0590" y="365126"/>
            <a:ext cx="2626971" cy="580707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091" y="365126"/>
            <a:ext cx="7730118" cy="58070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2BD22F-A6CA-4D29-8A4B-1CD085603E6F}" type="datetime1">
              <a:rPr lang="ru-RU" smtClean="0"/>
              <a:t>23.11.2021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F72D6F-D3BB-4DA3-B1C6-EA11ABE902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01425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091" y="365125"/>
            <a:ext cx="10509469" cy="13208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4C8344-D513-40E8-8361-FC9ED3566379}" type="datetime1">
              <a:rPr lang="ru-RU" smtClean="0"/>
              <a:t>23.11.2021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F72D6F-D3BB-4DA3-B1C6-EA11ABE902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49981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 userDrawn="1"/>
        </p:nvSpPr>
        <p:spPr bwMode="auto">
          <a:xfrm>
            <a:off x="6498379" y="1439864"/>
            <a:ext cx="5712669" cy="1587"/>
          </a:xfrm>
          <a:prstGeom prst="line">
            <a:avLst/>
          </a:prstGeom>
          <a:noFill/>
          <a:ln w="7632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1800"/>
          </a:p>
        </p:txBody>
      </p:sp>
      <p:sp>
        <p:nvSpPr>
          <p:cNvPr id="6" name="Line 7"/>
          <p:cNvSpPr>
            <a:spLocks noChangeShapeType="1"/>
          </p:cNvSpPr>
          <p:nvPr userDrawn="1"/>
        </p:nvSpPr>
        <p:spPr bwMode="auto">
          <a:xfrm>
            <a:off x="11015815" y="6064250"/>
            <a:ext cx="503172" cy="1588"/>
          </a:xfrm>
          <a:prstGeom prst="line">
            <a:avLst/>
          </a:prstGeom>
          <a:noFill/>
          <a:ln w="7632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1800"/>
          </a:p>
        </p:txBody>
      </p:sp>
      <p:sp>
        <p:nvSpPr>
          <p:cNvPr id="8" name="Номер слайда 4"/>
          <p:cNvSpPr txBox="1">
            <a:spLocks/>
          </p:cNvSpPr>
          <p:nvPr userDrawn="1"/>
        </p:nvSpPr>
        <p:spPr bwMode="auto">
          <a:xfrm>
            <a:off x="10945974" y="6146801"/>
            <a:ext cx="642854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9988" tIns="46794" rIns="89988" bIns="46794" anchor="ctr"/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lang="ru-RU" altLang="ru-RU" sz="2200" b="1" kern="1200">
                <a:solidFill>
                  <a:srgbClr val="1E4A9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9pPr>
          </a:lstStyle>
          <a:p>
            <a:pPr>
              <a:defRPr/>
            </a:pPr>
            <a:fld id="{D6E2789B-70A2-4AF1-B389-800FF3CCF5BD}" type="slidenum">
              <a:rPr sz="2200" smtClean="0"/>
              <a:pPr>
                <a:defRPr/>
              </a:pPr>
              <a:t>‹#›</a:t>
            </a:fld>
            <a:endParaRPr sz="2200" dirty="0"/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55548" y="260350"/>
            <a:ext cx="2065068" cy="62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29053" t="50270" r="20477" b="27388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" name="Rectangle 20"/>
          <p:cNvSpPr>
            <a:spLocks noChangeArrowheads="1"/>
          </p:cNvSpPr>
          <p:nvPr userDrawn="1"/>
        </p:nvSpPr>
        <p:spPr bwMode="auto">
          <a:xfrm>
            <a:off x="0" y="6640513"/>
            <a:ext cx="12192000" cy="233362"/>
          </a:xfrm>
          <a:prstGeom prst="rect">
            <a:avLst/>
          </a:prstGeom>
          <a:solidFill>
            <a:srgbClr val="1E4A9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 sz="180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6498378" y="1"/>
            <a:ext cx="5184100" cy="1414485"/>
          </a:xfrm>
        </p:spPr>
        <p:txBody>
          <a:bodyPr anchor="b"/>
          <a:lstStyle>
            <a:lvl1pPr>
              <a:defRPr lang="ru-RU" sz="3600" b="1" kern="1200" dirty="0">
                <a:solidFill>
                  <a:srgbClr val="1E4A9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7" name="Объект 3"/>
          <p:cNvSpPr>
            <a:spLocks noGrp="1"/>
          </p:cNvSpPr>
          <p:nvPr>
            <p:ph sz="half" idx="2"/>
          </p:nvPr>
        </p:nvSpPr>
        <p:spPr>
          <a:xfrm>
            <a:off x="336110" y="1495425"/>
            <a:ext cx="11447781" cy="4548271"/>
          </a:xfrm>
        </p:spPr>
        <p:txBody>
          <a:bodyPr/>
          <a:lstStyle>
            <a:lvl1pPr marL="0" indent="355564">
              <a:defRPr lang="ru-RU" kern="1200" dirty="0" smtClean="0">
                <a:solidFill>
                  <a:srgbClr val="42424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1pPr>
            <a:lvl2pPr marL="0" indent="355564">
              <a:defRPr lang="ru-RU" kern="1200" dirty="0" smtClean="0">
                <a:solidFill>
                  <a:srgbClr val="42424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2pPr>
            <a:lvl3pPr marL="0" indent="355564">
              <a:defRPr lang="ru-RU" kern="1200" dirty="0" smtClean="0">
                <a:solidFill>
                  <a:srgbClr val="42424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3pPr>
            <a:lvl4pPr marL="0" indent="355564">
              <a:defRPr lang="ru-RU" kern="1200" dirty="0" smtClean="0">
                <a:solidFill>
                  <a:srgbClr val="42424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4pPr>
            <a:lvl5pPr marL="0" indent="355564">
              <a:defRPr lang="ru-RU" kern="1200" dirty="0">
                <a:solidFill>
                  <a:srgbClr val="42424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1" name="Дата 3"/>
          <p:cNvSpPr>
            <a:spLocks noGrp="1"/>
          </p:cNvSpPr>
          <p:nvPr>
            <p:ph type="dt" idx="10"/>
          </p:nvPr>
        </p:nvSpPr>
        <p:spPr>
          <a:xfrm>
            <a:off x="860313" y="6146801"/>
            <a:ext cx="1563484" cy="360363"/>
          </a:xfrm>
        </p:spPr>
        <p:txBody>
          <a:bodyPr/>
          <a:lstStyle>
            <a:lvl1pPr>
              <a:defRPr lang="ru-RU" altLang="ru-RU" sz="2200" b="1" kern="1200" dirty="0" smtClean="0">
                <a:solidFill>
                  <a:srgbClr val="1E4A9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1pPr>
          </a:lstStyle>
          <a:p>
            <a:pPr>
              <a:defRPr/>
            </a:pPr>
            <a:fld id="{84AB2612-14FE-4983-82F3-E33B10D332A9}" type="datetime1">
              <a:rPr lang="ru-RU" smtClean="0"/>
              <a:t>23.11.2021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19382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6"/>
          <p:cNvSpPr>
            <a:spLocks noChangeShapeType="1"/>
          </p:cNvSpPr>
          <p:nvPr/>
        </p:nvSpPr>
        <p:spPr bwMode="auto">
          <a:xfrm>
            <a:off x="6479332" y="1166904"/>
            <a:ext cx="5712669" cy="1587"/>
          </a:xfrm>
          <a:prstGeom prst="line">
            <a:avLst/>
          </a:prstGeom>
          <a:noFill/>
          <a:ln w="7632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1800"/>
          </a:p>
        </p:txBody>
      </p:sp>
      <p:sp>
        <p:nvSpPr>
          <p:cNvPr id="5" name="Line 9"/>
          <p:cNvSpPr>
            <a:spLocks noChangeShapeType="1"/>
          </p:cNvSpPr>
          <p:nvPr/>
        </p:nvSpPr>
        <p:spPr bwMode="auto">
          <a:xfrm>
            <a:off x="11015815" y="6083300"/>
            <a:ext cx="503172" cy="1588"/>
          </a:xfrm>
          <a:prstGeom prst="line">
            <a:avLst/>
          </a:prstGeom>
          <a:noFill/>
          <a:ln w="7632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1800"/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0" y="0"/>
            <a:ext cx="576188" cy="6875463"/>
          </a:xfrm>
          <a:prstGeom prst="rect">
            <a:avLst/>
          </a:prstGeom>
          <a:solidFill>
            <a:srgbClr val="1E4A9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 sz="180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55548" y="260350"/>
            <a:ext cx="2065068" cy="62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29053" t="50270" r="20477" b="27388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79332" y="1"/>
            <a:ext cx="5304560" cy="1166903"/>
          </a:xfrm>
        </p:spPr>
        <p:txBody>
          <a:bodyPr anchor="b"/>
          <a:lstStyle>
            <a:lvl1pPr algn="l" defTabSz="449218" rtl="0" eaLnBrk="0" fontAlgn="base" hangingPunct="0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30" algn="l"/>
                <a:tab pos="896848" algn="l"/>
                <a:tab pos="1346065" algn="l"/>
                <a:tab pos="1795283" algn="l"/>
                <a:tab pos="2244501" algn="l"/>
                <a:tab pos="2693719" algn="l"/>
                <a:tab pos="3142936" algn="l"/>
                <a:tab pos="3592154" algn="l"/>
                <a:tab pos="4041371" algn="l"/>
                <a:tab pos="4490589" algn="l"/>
                <a:tab pos="4939806" algn="l"/>
                <a:tab pos="5389024" algn="l"/>
                <a:tab pos="5838241" algn="l"/>
                <a:tab pos="6287459" algn="l"/>
                <a:tab pos="6736676" algn="l"/>
                <a:tab pos="7185894" algn="l"/>
                <a:tab pos="7635111" algn="l"/>
                <a:tab pos="8084329" algn="l"/>
                <a:tab pos="8533547" algn="l"/>
                <a:tab pos="8982765" algn="l"/>
              </a:tabLst>
              <a:defRPr lang="ru-RU" sz="3600" b="1" kern="1200" dirty="0">
                <a:solidFill>
                  <a:srgbClr val="1E4A9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091" y="1541440"/>
            <a:ext cx="10945800" cy="4503761"/>
          </a:xfrm>
        </p:spPr>
        <p:txBody>
          <a:bodyPr/>
          <a:lstStyle>
            <a:lvl1pPr marL="0" indent="355564">
              <a:defRPr/>
            </a:lvl1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8" name="Дата 3"/>
          <p:cNvSpPr>
            <a:spLocks noGrp="1"/>
          </p:cNvSpPr>
          <p:nvPr>
            <p:ph type="dt" idx="10"/>
          </p:nvPr>
        </p:nvSpPr>
        <p:spPr>
          <a:xfrm>
            <a:off x="860313" y="6146801"/>
            <a:ext cx="1563484" cy="360363"/>
          </a:xfrm>
        </p:spPr>
        <p:txBody>
          <a:bodyPr/>
          <a:lstStyle>
            <a:lvl1pPr>
              <a:defRPr lang="ru-RU" altLang="ru-RU" sz="2200" b="1" kern="1200" dirty="0" smtClean="0">
                <a:solidFill>
                  <a:srgbClr val="1E4A9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1pPr>
          </a:lstStyle>
          <a:p>
            <a:fld id="{A0E87A9C-AFDA-47DB-A159-95258C0B2CC2}" type="datetime1">
              <a:rPr lang="ru-RU" smtClean="0"/>
              <a:t>23.11.2021</a:t>
            </a:fld>
            <a:endParaRPr lang="ru-RU"/>
          </a:p>
        </p:txBody>
      </p:sp>
      <p:sp>
        <p:nvSpPr>
          <p:cNvPr id="9" name="Номер слайда 4"/>
          <p:cNvSpPr>
            <a:spLocks noGrp="1"/>
          </p:cNvSpPr>
          <p:nvPr>
            <p:ph type="sldNum" idx="11"/>
          </p:nvPr>
        </p:nvSpPr>
        <p:spPr>
          <a:xfrm>
            <a:off x="10945974" y="6146801"/>
            <a:ext cx="642854" cy="360363"/>
          </a:xfrm>
        </p:spPr>
        <p:txBody>
          <a:bodyPr/>
          <a:lstStyle>
            <a:lvl1pPr algn="ctr">
              <a:defRPr lang="ru-RU" altLang="ru-RU" sz="2200" b="1" kern="1200" smtClean="0">
                <a:solidFill>
                  <a:srgbClr val="1E4A9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1pPr>
          </a:lstStyle>
          <a:p>
            <a:fld id="{81F72D6F-D3BB-4DA3-B1C6-EA11ABE902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3008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742" y="1709739"/>
            <a:ext cx="10515818" cy="2852737"/>
          </a:xfrm>
        </p:spPr>
        <p:txBody>
          <a:bodyPr anchor="b"/>
          <a:lstStyle>
            <a:lvl1pPr>
              <a:defRPr sz="5999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742" y="4589464"/>
            <a:ext cx="10515818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154" indent="0">
              <a:buNone/>
              <a:defRPr sz="2000"/>
            </a:lvl2pPr>
            <a:lvl3pPr marL="914309" indent="0">
              <a:buNone/>
              <a:defRPr sz="1800"/>
            </a:lvl3pPr>
            <a:lvl4pPr marL="1371463" indent="0">
              <a:buNone/>
              <a:defRPr sz="1600"/>
            </a:lvl4pPr>
            <a:lvl5pPr marL="1828617" indent="0">
              <a:buNone/>
              <a:defRPr sz="1600"/>
            </a:lvl5pPr>
            <a:lvl6pPr marL="2285771" indent="0">
              <a:buNone/>
              <a:defRPr sz="1600"/>
            </a:lvl6pPr>
            <a:lvl7pPr marL="2742926" indent="0">
              <a:buNone/>
              <a:defRPr sz="1600"/>
            </a:lvl7pPr>
            <a:lvl8pPr marL="3200080" indent="0">
              <a:buNone/>
              <a:defRPr sz="1600"/>
            </a:lvl8pPr>
            <a:lvl9pPr marL="3657234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8C3928-9F6F-4A78-831F-F9AA0819D34B}" type="datetime1">
              <a:rPr lang="ru-RU" smtClean="0"/>
              <a:t>23.11.2021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F72D6F-D3BB-4DA3-B1C6-EA11ABE902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2252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6498379" y="1439864"/>
            <a:ext cx="5712669" cy="1587"/>
          </a:xfrm>
          <a:prstGeom prst="line">
            <a:avLst/>
          </a:prstGeom>
          <a:noFill/>
          <a:ln w="7632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1800"/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>
            <a:off x="11015815" y="6064250"/>
            <a:ext cx="503172" cy="1588"/>
          </a:xfrm>
          <a:prstGeom prst="line">
            <a:avLst/>
          </a:prstGeom>
          <a:noFill/>
          <a:ln w="7632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1800"/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0" y="0"/>
            <a:ext cx="576188" cy="6875463"/>
          </a:xfrm>
          <a:prstGeom prst="rect">
            <a:avLst/>
          </a:prstGeom>
          <a:solidFill>
            <a:srgbClr val="1E4A9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 sz="1800"/>
          </a:p>
        </p:txBody>
      </p:sp>
      <p:sp>
        <p:nvSpPr>
          <p:cNvPr id="8" name="Номер слайда 4"/>
          <p:cNvSpPr txBox="1">
            <a:spLocks/>
          </p:cNvSpPr>
          <p:nvPr/>
        </p:nvSpPr>
        <p:spPr bwMode="auto">
          <a:xfrm>
            <a:off x="10945974" y="6146801"/>
            <a:ext cx="642854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9988" tIns="46794" rIns="89988" bIns="46794" anchor="ctr"/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lang="ru-RU" altLang="ru-RU" sz="2200" b="1" kern="1200">
                <a:solidFill>
                  <a:srgbClr val="1E4A9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9pPr>
          </a:lstStyle>
          <a:p>
            <a:pPr>
              <a:defRPr/>
            </a:pPr>
            <a:fld id="{E3F5BB0E-9728-4805-868C-0C1FFED65BAC}" type="slidenum">
              <a:rPr sz="2200" smtClean="0"/>
              <a:pPr>
                <a:defRPr/>
              </a:pPr>
              <a:t>‹#›</a:t>
            </a:fld>
            <a:endParaRPr sz="2200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55548" y="260350"/>
            <a:ext cx="2065068" cy="62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29053" t="50270" r="20477" b="27388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98378" y="1"/>
            <a:ext cx="5184100" cy="1414485"/>
          </a:xfrm>
        </p:spPr>
        <p:txBody>
          <a:bodyPr anchor="b"/>
          <a:lstStyle>
            <a:lvl1pPr>
              <a:defRPr lang="ru-RU" sz="3600" b="1" kern="1200" dirty="0">
                <a:solidFill>
                  <a:srgbClr val="1E4A9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60468" y="1495425"/>
            <a:ext cx="5155374" cy="45482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83994" y="1495425"/>
            <a:ext cx="5298484" cy="4548271"/>
          </a:xfrm>
        </p:spPr>
        <p:txBody>
          <a:bodyPr/>
          <a:lstStyle>
            <a:lvl1pPr marL="0" indent="355564">
              <a:defRPr lang="ru-RU" kern="1200" dirty="0" smtClean="0">
                <a:solidFill>
                  <a:srgbClr val="42424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1pPr>
            <a:lvl2pPr marL="0" indent="355564">
              <a:defRPr lang="ru-RU" kern="1200" dirty="0" smtClean="0">
                <a:solidFill>
                  <a:srgbClr val="42424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2pPr>
            <a:lvl3pPr marL="0" indent="355564">
              <a:defRPr lang="ru-RU" kern="1200" dirty="0" smtClean="0">
                <a:solidFill>
                  <a:srgbClr val="42424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3pPr>
            <a:lvl4pPr marL="0" indent="355564">
              <a:defRPr lang="ru-RU" kern="1200" dirty="0" smtClean="0">
                <a:solidFill>
                  <a:srgbClr val="42424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4pPr>
            <a:lvl5pPr marL="0" indent="355564">
              <a:defRPr lang="ru-RU" kern="1200" dirty="0">
                <a:solidFill>
                  <a:srgbClr val="42424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0" name="Дата 3"/>
          <p:cNvSpPr>
            <a:spLocks noGrp="1"/>
          </p:cNvSpPr>
          <p:nvPr>
            <p:ph type="dt" idx="10"/>
          </p:nvPr>
        </p:nvSpPr>
        <p:spPr>
          <a:xfrm>
            <a:off x="860313" y="6146801"/>
            <a:ext cx="1563484" cy="360363"/>
          </a:xfrm>
        </p:spPr>
        <p:txBody>
          <a:bodyPr/>
          <a:lstStyle>
            <a:lvl1pPr>
              <a:defRPr lang="ru-RU" altLang="ru-RU" sz="2200" b="1" kern="1200" dirty="0" smtClean="0">
                <a:solidFill>
                  <a:srgbClr val="1E4A9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1pPr>
          </a:lstStyle>
          <a:p>
            <a:fld id="{0F6704A7-E62C-4CBF-8CE2-494780722CE9}" type="datetime1">
              <a:rPr lang="ru-RU" smtClean="0"/>
              <a:t>23.11.2021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5597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6498379" y="1248792"/>
            <a:ext cx="5712669" cy="1587"/>
          </a:xfrm>
          <a:prstGeom prst="line">
            <a:avLst/>
          </a:prstGeom>
          <a:noFill/>
          <a:ln w="7632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1800"/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>
            <a:off x="11015815" y="6064250"/>
            <a:ext cx="503172" cy="1588"/>
          </a:xfrm>
          <a:prstGeom prst="line">
            <a:avLst/>
          </a:prstGeom>
          <a:noFill/>
          <a:ln w="7632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1800"/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0" y="0"/>
            <a:ext cx="576188" cy="6875463"/>
          </a:xfrm>
          <a:prstGeom prst="rect">
            <a:avLst/>
          </a:prstGeom>
          <a:solidFill>
            <a:srgbClr val="1E4A9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 sz="1800"/>
          </a:p>
        </p:txBody>
      </p:sp>
      <p:sp>
        <p:nvSpPr>
          <p:cNvPr id="8" name="Номер слайда 4"/>
          <p:cNvSpPr txBox="1">
            <a:spLocks/>
          </p:cNvSpPr>
          <p:nvPr/>
        </p:nvSpPr>
        <p:spPr bwMode="auto">
          <a:xfrm>
            <a:off x="10945974" y="6146801"/>
            <a:ext cx="642854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9988" tIns="46794" rIns="89988" bIns="46794" anchor="ctr"/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lang="ru-RU" altLang="ru-RU" sz="2200" b="1" kern="1200">
                <a:solidFill>
                  <a:srgbClr val="1E4A9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9pPr>
          </a:lstStyle>
          <a:p>
            <a:pPr>
              <a:defRPr/>
            </a:pPr>
            <a:fld id="{C8623421-81FF-44C4-8146-B6856EB2AB64}" type="slidenum">
              <a:rPr sz="2200" smtClean="0"/>
              <a:pPr>
                <a:defRPr/>
              </a:pPr>
              <a:t>‹#›</a:t>
            </a:fld>
            <a:endParaRPr sz="2200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55548" y="260350"/>
            <a:ext cx="2065068" cy="62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29053" t="50270" r="20477" b="27388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6384094" y="1644651"/>
            <a:ext cx="529838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88" tIns="46794" rIns="89988" bIns="46794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SzPct val="100000"/>
              <a:defRPr/>
            </a:pPr>
            <a:r>
              <a:rPr lang="ru-RU" altLang="ru-RU" sz="2400" b="1" dirty="0">
                <a:solidFill>
                  <a:srgbClr val="1F4A91"/>
                </a:solidFill>
              </a:rPr>
              <a:t>Текст с изображением</a:t>
            </a: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857139" y="1644651"/>
            <a:ext cx="5158703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88" tIns="46794" rIns="89988" bIns="46794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SzPct val="100000"/>
              <a:defRPr/>
            </a:pPr>
            <a:r>
              <a:rPr lang="ru-RU" altLang="ru-RU" sz="2400" b="1" dirty="0">
                <a:solidFill>
                  <a:srgbClr val="1F4A91"/>
                </a:solidFill>
              </a:rPr>
              <a:t>Текст с изображением</a:t>
            </a:r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6498378" y="1"/>
            <a:ext cx="5184100" cy="1145685"/>
          </a:xfrm>
        </p:spPr>
        <p:txBody>
          <a:bodyPr anchor="b"/>
          <a:lstStyle>
            <a:lvl1pPr>
              <a:defRPr lang="ru-RU" sz="3600" b="1" kern="1200" dirty="0">
                <a:solidFill>
                  <a:srgbClr val="1E4A9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10" name="Объект 2"/>
          <p:cNvSpPr>
            <a:spLocks noGrp="1"/>
          </p:cNvSpPr>
          <p:nvPr>
            <p:ph sz="half" idx="1"/>
          </p:nvPr>
        </p:nvSpPr>
        <p:spPr>
          <a:xfrm>
            <a:off x="860468" y="2132856"/>
            <a:ext cx="5155374" cy="39108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1" name="Объект 3"/>
          <p:cNvSpPr>
            <a:spLocks noGrp="1"/>
          </p:cNvSpPr>
          <p:nvPr>
            <p:ph sz="half" idx="2"/>
          </p:nvPr>
        </p:nvSpPr>
        <p:spPr>
          <a:xfrm>
            <a:off x="6383994" y="2132855"/>
            <a:ext cx="5298484" cy="3910840"/>
          </a:xfrm>
        </p:spPr>
        <p:txBody>
          <a:bodyPr/>
          <a:lstStyle>
            <a:lvl1pPr marL="0" indent="355564">
              <a:defRPr lang="ru-RU" kern="1200" dirty="0" smtClean="0">
                <a:solidFill>
                  <a:srgbClr val="42424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1pPr>
            <a:lvl2pPr marL="0" indent="355564">
              <a:defRPr lang="ru-RU" kern="1200" dirty="0" smtClean="0">
                <a:solidFill>
                  <a:srgbClr val="42424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2pPr>
            <a:lvl3pPr marL="0" indent="355564">
              <a:defRPr lang="ru-RU" kern="1200" dirty="0" smtClean="0">
                <a:solidFill>
                  <a:srgbClr val="42424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3pPr>
            <a:lvl4pPr marL="0" indent="355564">
              <a:defRPr lang="ru-RU" kern="1200" dirty="0" smtClean="0">
                <a:solidFill>
                  <a:srgbClr val="42424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4pPr>
            <a:lvl5pPr marL="0" indent="355564">
              <a:defRPr lang="ru-RU" kern="1200" dirty="0">
                <a:solidFill>
                  <a:srgbClr val="42424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5" name="Дата 3"/>
          <p:cNvSpPr>
            <a:spLocks noGrp="1"/>
          </p:cNvSpPr>
          <p:nvPr>
            <p:ph type="dt" idx="10"/>
          </p:nvPr>
        </p:nvSpPr>
        <p:spPr>
          <a:xfrm>
            <a:off x="860313" y="6146801"/>
            <a:ext cx="1563484" cy="360363"/>
          </a:xfrm>
        </p:spPr>
        <p:txBody>
          <a:bodyPr/>
          <a:lstStyle>
            <a:lvl1pPr>
              <a:defRPr lang="ru-RU" altLang="ru-RU" sz="2200" b="1" kern="1200" dirty="0" smtClean="0">
                <a:solidFill>
                  <a:srgbClr val="1E4A9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1pPr>
          </a:lstStyle>
          <a:p>
            <a:fld id="{7CFC8D63-28B7-485D-8DBE-C5247CDD5772}" type="datetime1">
              <a:rPr lang="ru-RU" smtClean="0"/>
              <a:t>23.11.2021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1235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6498379" y="1439864"/>
            <a:ext cx="5712669" cy="1587"/>
          </a:xfrm>
          <a:prstGeom prst="line">
            <a:avLst/>
          </a:prstGeom>
          <a:noFill/>
          <a:ln w="7632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1800"/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>
            <a:off x="11015815" y="6064250"/>
            <a:ext cx="503172" cy="1588"/>
          </a:xfrm>
          <a:prstGeom prst="line">
            <a:avLst/>
          </a:prstGeom>
          <a:noFill/>
          <a:ln w="7632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1800"/>
          </a:p>
        </p:txBody>
      </p:sp>
      <p:sp>
        <p:nvSpPr>
          <p:cNvPr id="8" name="Номер слайда 4"/>
          <p:cNvSpPr txBox="1">
            <a:spLocks/>
          </p:cNvSpPr>
          <p:nvPr/>
        </p:nvSpPr>
        <p:spPr bwMode="auto">
          <a:xfrm>
            <a:off x="10945974" y="6146801"/>
            <a:ext cx="642854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9988" tIns="46794" rIns="89988" bIns="46794" anchor="ctr"/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lang="ru-RU" altLang="ru-RU" sz="2200" b="1" kern="1200">
                <a:solidFill>
                  <a:srgbClr val="1E4A9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9pPr>
          </a:lstStyle>
          <a:p>
            <a:pPr>
              <a:defRPr/>
            </a:pPr>
            <a:fld id="{D6E2789B-70A2-4AF1-B389-800FF3CCF5BD}" type="slidenum">
              <a:rPr sz="2200" smtClean="0"/>
              <a:pPr>
                <a:defRPr/>
              </a:pPr>
              <a:t>‹#›</a:t>
            </a:fld>
            <a:endParaRPr sz="2200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55548" y="260350"/>
            <a:ext cx="2065068" cy="62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29053" t="50270" r="20477" b="27388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" name="Rectangle 20"/>
          <p:cNvSpPr>
            <a:spLocks noChangeArrowheads="1"/>
          </p:cNvSpPr>
          <p:nvPr/>
        </p:nvSpPr>
        <p:spPr bwMode="auto">
          <a:xfrm>
            <a:off x="0" y="6640513"/>
            <a:ext cx="12192000" cy="233362"/>
          </a:xfrm>
          <a:prstGeom prst="rect">
            <a:avLst/>
          </a:prstGeom>
          <a:solidFill>
            <a:srgbClr val="1E4A9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 sz="180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6498378" y="1"/>
            <a:ext cx="5184100" cy="1414485"/>
          </a:xfrm>
        </p:spPr>
        <p:txBody>
          <a:bodyPr anchor="b"/>
          <a:lstStyle>
            <a:lvl1pPr>
              <a:defRPr lang="ru-RU" sz="3600" b="1" kern="1200" dirty="0">
                <a:solidFill>
                  <a:srgbClr val="1E4A9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7" name="Объект 3"/>
          <p:cNvSpPr>
            <a:spLocks noGrp="1"/>
          </p:cNvSpPr>
          <p:nvPr>
            <p:ph sz="half" idx="2"/>
          </p:nvPr>
        </p:nvSpPr>
        <p:spPr>
          <a:xfrm>
            <a:off x="336110" y="1495425"/>
            <a:ext cx="11447781" cy="4548271"/>
          </a:xfrm>
        </p:spPr>
        <p:txBody>
          <a:bodyPr/>
          <a:lstStyle>
            <a:lvl1pPr marL="0" indent="355564">
              <a:defRPr lang="ru-RU" kern="1200" dirty="0" smtClean="0">
                <a:solidFill>
                  <a:srgbClr val="42424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1pPr>
            <a:lvl2pPr marL="0" indent="355564">
              <a:defRPr lang="ru-RU" kern="1200" dirty="0" smtClean="0">
                <a:solidFill>
                  <a:srgbClr val="42424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2pPr>
            <a:lvl3pPr marL="0" indent="355564">
              <a:defRPr lang="ru-RU" kern="1200" dirty="0" smtClean="0">
                <a:solidFill>
                  <a:srgbClr val="42424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3pPr>
            <a:lvl4pPr marL="0" indent="355564">
              <a:defRPr lang="ru-RU" kern="1200" dirty="0" smtClean="0">
                <a:solidFill>
                  <a:srgbClr val="42424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4pPr>
            <a:lvl5pPr marL="0" indent="355564">
              <a:defRPr lang="ru-RU" kern="1200" dirty="0">
                <a:solidFill>
                  <a:srgbClr val="42424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1" name="Дата 3"/>
          <p:cNvSpPr>
            <a:spLocks noGrp="1"/>
          </p:cNvSpPr>
          <p:nvPr>
            <p:ph type="dt" idx="10"/>
          </p:nvPr>
        </p:nvSpPr>
        <p:spPr>
          <a:xfrm>
            <a:off x="860313" y="6146801"/>
            <a:ext cx="1563484" cy="360363"/>
          </a:xfrm>
        </p:spPr>
        <p:txBody>
          <a:bodyPr/>
          <a:lstStyle>
            <a:lvl1pPr>
              <a:defRPr lang="ru-RU" altLang="ru-RU" sz="2200" b="1" kern="1200" dirty="0" smtClean="0">
                <a:solidFill>
                  <a:srgbClr val="1E4A9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1pPr>
          </a:lstStyle>
          <a:p>
            <a:fld id="{B5712CAC-74A2-4FB8-BFFB-68DA78AA8FAF}" type="datetime1">
              <a:rPr lang="ru-RU" smtClean="0"/>
              <a:t>23.11.2021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5427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6498379" y="1439864"/>
            <a:ext cx="5712669" cy="1587"/>
          </a:xfrm>
          <a:prstGeom prst="line">
            <a:avLst/>
          </a:prstGeom>
          <a:noFill/>
          <a:ln w="7632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1800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11015815" y="6064250"/>
            <a:ext cx="503172" cy="1588"/>
          </a:xfrm>
          <a:prstGeom prst="line">
            <a:avLst/>
          </a:prstGeom>
          <a:noFill/>
          <a:ln w="7632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1800"/>
          </a:p>
        </p:txBody>
      </p:sp>
      <p:sp>
        <p:nvSpPr>
          <p:cNvPr id="9" name="Номер слайда 4"/>
          <p:cNvSpPr txBox="1">
            <a:spLocks/>
          </p:cNvSpPr>
          <p:nvPr/>
        </p:nvSpPr>
        <p:spPr bwMode="auto">
          <a:xfrm>
            <a:off x="10945974" y="6146801"/>
            <a:ext cx="642854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9988" tIns="46794" rIns="89988" bIns="46794" anchor="ctr"/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lang="ru-RU" altLang="ru-RU" sz="2200" b="1" kern="1200">
                <a:solidFill>
                  <a:srgbClr val="1E4A9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9pPr>
          </a:lstStyle>
          <a:p>
            <a:pPr>
              <a:defRPr/>
            </a:pPr>
            <a:fld id="{DC02D4A9-9598-41CA-8D4A-C989EF66EAEA}" type="slidenum">
              <a:rPr sz="2200" smtClean="0"/>
              <a:pPr>
                <a:defRPr/>
              </a:pPr>
              <a:t>‹#›</a:t>
            </a:fld>
            <a:endParaRPr sz="2200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55548" y="260350"/>
            <a:ext cx="2065068" cy="62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29053" t="50270" r="20477" b="27388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857139" y="1644651"/>
            <a:ext cx="5158703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88" tIns="46794" rIns="89988" bIns="46794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SzPct val="100000"/>
              <a:defRPr/>
            </a:pPr>
            <a:r>
              <a:rPr lang="ru-RU" altLang="ru-RU" sz="2400" b="1" dirty="0">
                <a:solidFill>
                  <a:srgbClr val="1F4A91"/>
                </a:solidFill>
              </a:rPr>
              <a:t>Текст с изображением</a:t>
            </a: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0" y="0"/>
            <a:ext cx="576188" cy="6875463"/>
          </a:xfrm>
          <a:prstGeom prst="rect">
            <a:avLst/>
          </a:prstGeom>
          <a:solidFill>
            <a:srgbClr val="1E4A9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 sz="1800"/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857139" y="5516563"/>
            <a:ext cx="5158703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88" tIns="46794" rIns="89988" bIns="46794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SzPct val="100000"/>
              <a:defRPr/>
            </a:pPr>
            <a:r>
              <a:rPr lang="ru-RU" altLang="ru-RU" sz="1400" dirty="0">
                <a:solidFill>
                  <a:srgbClr val="424241"/>
                </a:solidFill>
              </a:rPr>
              <a:t>Для элементов дополнительного текста (сноски, таблицы, подрисуночные подписи) допускается использование шрифта . </a:t>
            </a: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6384094" y="5516563"/>
            <a:ext cx="5298385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88" tIns="46794" rIns="89988" bIns="46794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SzPct val="100000"/>
              <a:defRPr/>
            </a:pPr>
            <a:r>
              <a:rPr lang="ru-RU" altLang="ru-RU" sz="1400" dirty="0">
                <a:solidFill>
                  <a:srgbClr val="424241"/>
                </a:solidFill>
              </a:rPr>
              <a:t>Для элементов дополнительного текста (сноски, таблицы, подрисуночные подписи) допускается использование шрифта . 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498378" y="1"/>
            <a:ext cx="5184100" cy="1414485"/>
          </a:xfrm>
        </p:spPr>
        <p:txBody>
          <a:bodyPr anchor="b"/>
          <a:lstStyle>
            <a:lvl1pPr>
              <a:defRPr lang="ru-RU" sz="3600" b="1" kern="1200" dirty="0">
                <a:solidFill>
                  <a:srgbClr val="1E4A9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5" name="Объект 2"/>
          <p:cNvSpPr>
            <a:spLocks noGrp="1"/>
          </p:cNvSpPr>
          <p:nvPr>
            <p:ph sz="half" idx="1"/>
          </p:nvPr>
        </p:nvSpPr>
        <p:spPr>
          <a:xfrm>
            <a:off x="860468" y="2132856"/>
            <a:ext cx="5155374" cy="327419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Объект 3"/>
          <p:cNvSpPr>
            <a:spLocks noGrp="1"/>
          </p:cNvSpPr>
          <p:nvPr>
            <p:ph sz="half" idx="2"/>
          </p:nvPr>
        </p:nvSpPr>
        <p:spPr>
          <a:xfrm>
            <a:off x="6383994" y="2132856"/>
            <a:ext cx="5298484" cy="3274195"/>
          </a:xfrm>
        </p:spPr>
        <p:txBody>
          <a:bodyPr/>
          <a:lstStyle>
            <a:lvl1pPr marL="0" indent="355564">
              <a:defRPr lang="ru-RU" kern="1200" dirty="0" smtClean="0">
                <a:solidFill>
                  <a:srgbClr val="42424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1pPr>
            <a:lvl2pPr marL="0" indent="355564">
              <a:defRPr lang="ru-RU" kern="1200" dirty="0" smtClean="0">
                <a:solidFill>
                  <a:srgbClr val="42424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2pPr>
            <a:lvl3pPr marL="0" indent="355564">
              <a:defRPr lang="ru-RU" kern="1200" dirty="0" smtClean="0">
                <a:solidFill>
                  <a:srgbClr val="42424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3pPr>
            <a:lvl4pPr marL="0" indent="355564">
              <a:defRPr lang="ru-RU" kern="1200" dirty="0" smtClean="0">
                <a:solidFill>
                  <a:srgbClr val="42424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4pPr>
            <a:lvl5pPr marL="0" indent="355564">
              <a:defRPr lang="ru-RU" kern="1200" dirty="0">
                <a:solidFill>
                  <a:srgbClr val="42424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5" name="Дата 3"/>
          <p:cNvSpPr>
            <a:spLocks noGrp="1"/>
          </p:cNvSpPr>
          <p:nvPr>
            <p:ph type="dt" idx="10"/>
          </p:nvPr>
        </p:nvSpPr>
        <p:spPr>
          <a:xfrm>
            <a:off x="860313" y="6146801"/>
            <a:ext cx="1563484" cy="360363"/>
          </a:xfrm>
        </p:spPr>
        <p:txBody>
          <a:bodyPr/>
          <a:lstStyle>
            <a:lvl1pPr>
              <a:defRPr lang="ru-RU" altLang="ru-RU" sz="2200" b="1" kern="1200" dirty="0" smtClean="0">
                <a:solidFill>
                  <a:srgbClr val="1E4A9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1pPr>
          </a:lstStyle>
          <a:p>
            <a:fld id="{AC47213A-8772-4F2E-AA97-684AD837128A}" type="datetime1">
              <a:rPr lang="ru-RU" smtClean="0"/>
              <a:t>23.11.2021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4309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679" y="457200"/>
            <a:ext cx="39317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2513" y="987426"/>
            <a:ext cx="617298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679" y="2057400"/>
            <a:ext cx="39317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54" indent="0">
              <a:buNone/>
              <a:defRPr sz="1400"/>
            </a:lvl2pPr>
            <a:lvl3pPr marL="914309" indent="0">
              <a:buNone/>
              <a:defRPr sz="1200"/>
            </a:lvl3pPr>
            <a:lvl4pPr marL="1371463" indent="0">
              <a:buNone/>
              <a:defRPr sz="1000"/>
            </a:lvl4pPr>
            <a:lvl5pPr marL="1828617" indent="0">
              <a:buNone/>
              <a:defRPr sz="1000"/>
            </a:lvl5pPr>
            <a:lvl6pPr marL="2285771" indent="0">
              <a:buNone/>
              <a:defRPr sz="1000"/>
            </a:lvl6pPr>
            <a:lvl7pPr marL="2742926" indent="0">
              <a:buNone/>
              <a:defRPr sz="1000"/>
            </a:lvl7pPr>
            <a:lvl8pPr marL="3200080" indent="0">
              <a:buNone/>
              <a:defRPr sz="1000"/>
            </a:lvl8pPr>
            <a:lvl9pPr marL="3657234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E5A36E-C475-4345-96F8-F17D645F12A7}" type="datetime1">
              <a:rPr lang="ru-RU" smtClean="0"/>
              <a:t>23.11.2021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F72D6F-D3BB-4DA3-B1C6-EA11ABE902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026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679" y="457200"/>
            <a:ext cx="39317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2513" y="987426"/>
            <a:ext cx="617298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54" indent="0">
              <a:buNone/>
              <a:defRPr sz="2800"/>
            </a:lvl2pPr>
            <a:lvl3pPr marL="914309" indent="0">
              <a:buNone/>
              <a:defRPr sz="2400"/>
            </a:lvl3pPr>
            <a:lvl4pPr marL="1371463" indent="0">
              <a:buNone/>
              <a:defRPr sz="2000"/>
            </a:lvl4pPr>
            <a:lvl5pPr marL="1828617" indent="0">
              <a:buNone/>
              <a:defRPr sz="2000"/>
            </a:lvl5pPr>
            <a:lvl6pPr marL="2285771" indent="0">
              <a:buNone/>
              <a:defRPr sz="2000"/>
            </a:lvl6pPr>
            <a:lvl7pPr marL="2742926" indent="0">
              <a:buNone/>
              <a:defRPr sz="2000"/>
            </a:lvl7pPr>
            <a:lvl8pPr marL="3200080" indent="0">
              <a:buNone/>
              <a:defRPr sz="2000"/>
            </a:lvl8pPr>
            <a:lvl9pPr marL="3657234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679" y="2057400"/>
            <a:ext cx="39317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54" indent="0">
              <a:buNone/>
              <a:defRPr sz="1400"/>
            </a:lvl2pPr>
            <a:lvl3pPr marL="914309" indent="0">
              <a:buNone/>
              <a:defRPr sz="1200"/>
            </a:lvl3pPr>
            <a:lvl4pPr marL="1371463" indent="0">
              <a:buNone/>
              <a:defRPr sz="1000"/>
            </a:lvl4pPr>
            <a:lvl5pPr marL="1828617" indent="0">
              <a:buNone/>
              <a:defRPr sz="1000"/>
            </a:lvl5pPr>
            <a:lvl6pPr marL="2285771" indent="0">
              <a:buNone/>
              <a:defRPr sz="1000"/>
            </a:lvl6pPr>
            <a:lvl7pPr marL="2742926" indent="0">
              <a:buNone/>
              <a:defRPr sz="1000"/>
            </a:lvl7pPr>
            <a:lvl8pPr marL="3200080" indent="0">
              <a:buNone/>
              <a:defRPr sz="1000"/>
            </a:lvl8pPr>
            <a:lvl9pPr marL="3657234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B60A6A-9231-4CFD-AA1B-A1CEEF69A1FD}" type="datetime1">
              <a:rPr lang="ru-RU" smtClean="0"/>
              <a:t>23.11.2021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F72D6F-D3BB-4DA3-B1C6-EA11ABE902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5737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838091" y="365125"/>
            <a:ext cx="10509469" cy="132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/>
              <a:t>Для правки текста заголовка щёлкните мышью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091" y="1825625"/>
            <a:ext cx="10509469" cy="434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/>
              <a:t>Для правки структуры щёлкните мышью</a:t>
            </a:r>
          </a:p>
          <a:p>
            <a:pPr lvl="1"/>
            <a:r>
              <a:rPr lang="en-GB" altLang="ru-RU"/>
              <a:t>Второй уровень структуры</a:t>
            </a:r>
          </a:p>
          <a:p>
            <a:pPr lvl="2"/>
            <a:r>
              <a:rPr lang="en-GB" altLang="ru-RU"/>
              <a:t>Третий уровень структуры</a:t>
            </a:r>
          </a:p>
          <a:p>
            <a:pPr lvl="3"/>
            <a:r>
              <a:rPr lang="en-GB" altLang="ru-RU"/>
              <a:t>Четвёртый уровень структуры</a:t>
            </a:r>
          </a:p>
          <a:p>
            <a:pPr lvl="4"/>
            <a:r>
              <a:rPr lang="en-GB" altLang="ru-RU"/>
              <a:t>Пятый уровень структуры</a:t>
            </a:r>
          </a:p>
          <a:p>
            <a:pPr lvl="4"/>
            <a:r>
              <a:rPr lang="en-GB" altLang="ru-RU"/>
              <a:t>Шестой уровень структуры</a:t>
            </a:r>
          </a:p>
          <a:p>
            <a:pPr lvl="4"/>
            <a:r>
              <a:rPr lang="en-GB" altLang="ru-RU"/>
              <a:t>Седьмой уровень структуры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838091" y="6356351"/>
            <a:ext cx="2738081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SzPct val="100000"/>
              <a:buFontTx/>
              <a:buNone/>
              <a:tabLst>
                <a:tab pos="0" algn="l"/>
                <a:tab pos="447630" algn="l"/>
                <a:tab pos="896848" algn="l"/>
                <a:tab pos="1346065" algn="l"/>
                <a:tab pos="1795283" algn="l"/>
                <a:tab pos="2244501" algn="l"/>
                <a:tab pos="2693719" algn="l"/>
                <a:tab pos="3142936" algn="l"/>
                <a:tab pos="3592154" algn="l"/>
                <a:tab pos="4041371" algn="l"/>
                <a:tab pos="4490589" algn="l"/>
                <a:tab pos="4939806" algn="l"/>
                <a:tab pos="5389024" algn="l"/>
                <a:tab pos="5838241" algn="l"/>
                <a:tab pos="6287459" algn="l"/>
                <a:tab pos="6736676" algn="l"/>
                <a:tab pos="7185894" algn="l"/>
                <a:tab pos="7635111" algn="l"/>
                <a:tab pos="8084329" algn="l"/>
                <a:tab pos="8533547" algn="l"/>
                <a:tab pos="8982765" algn="l"/>
              </a:tabLst>
              <a:defRPr smtClean="0">
                <a:solidFill>
                  <a:srgbClr val="000000"/>
                </a:solidFill>
              </a:defRPr>
            </a:lvl1pPr>
          </a:lstStyle>
          <a:p>
            <a:fld id="{46AF995E-E47B-4189-B45B-372085DB186F}" type="datetime1">
              <a:rPr lang="ru-RU" smtClean="0"/>
              <a:t>23.11.2021</a:t>
            </a:fld>
            <a:endParaRPr lang="ru-RU"/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4038074" y="6356351"/>
            <a:ext cx="4114264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 sz="180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8609479" y="6356351"/>
            <a:ext cx="2738081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SzPct val="100000"/>
              <a:buFontTx/>
              <a:buNone/>
              <a:tabLst>
                <a:tab pos="0" algn="l"/>
                <a:tab pos="447630" algn="l"/>
                <a:tab pos="896848" algn="l"/>
                <a:tab pos="1346065" algn="l"/>
                <a:tab pos="1795283" algn="l"/>
                <a:tab pos="2244501" algn="l"/>
                <a:tab pos="2693719" algn="l"/>
                <a:tab pos="3142936" algn="l"/>
                <a:tab pos="3592154" algn="l"/>
                <a:tab pos="4041371" algn="l"/>
                <a:tab pos="4490589" algn="l"/>
                <a:tab pos="4939806" algn="l"/>
                <a:tab pos="5389024" algn="l"/>
                <a:tab pos="5838241" algn="l"/>
                <a:tab pos="6287459" algn="l"/>
                <a:tab pos="6736676" algn="l"/>
                <a:tab pos="7185894" algn="l"/>
                <a:tab pos="7635111" algn="l"/>
                <a:tab pos="8084329" algn="l"/>
                <a:tab pos="8533547" algn="l"/>
                <a:tab pos="8982765" algn="l"/>
              </a:tabLst>
              <a:defRPr smtClean="0">
                <a:solidFill>
                  <a:srgbClr val="000000"/>
                </a:solidFill>
              </a:defRPr>
            </a:lvl1pPr>
          </a:lstStyle>
          <a:p>
            <a:fld id="{81F72D6F-D3BB-4DA3-B1C6-EA11ABE902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9102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60" r:id="rId13"/>
  </p:sldLayoutIdLst>
  <p:hf hdr="0" ftr="0" dt="0"/>
  <p:txStyles>
    <p:titleStyle>
      <a:lvl1pPr algn="l" defTabSz="449218" rtl="0" eaLnBrk="1" fontAlgn="base" hangingPunct="1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18" rtl="0" eaLnBrk="1" fontAlgn="base" hangingPunct="1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 Light" panose="020F0302020204030204" pitchFamily="34" charset="0"/>
          <a:ea typeface="Microsoft YaHei" panose="020B0503020204020204" pitchFamily="34" charset="-122"/>
        </a:defRPr>
      </a:lvl2pPr>
      <a:lvl3pPr algn="l" defTabSz="449218" rtl="0" eaLnBrk="1" fontAlgn="base" hangingPunct="1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 Light" panose="020F0302020204030204" pitchFamily="34" charset="0"/>
          <a:ea typeface="Microsoft YaHei" panose="020B0503020204020204" pitchFamily="34" charset="-122"/>
        </a:defRPr>
      </a:lvl3pPr>
      <a:lvl4pPr algn="l" defTabSz="449218" rtl="0" eaLnBrk="1" fontAlgn="base" hangingPunct="1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 Light" panose="020F0302020204030204" pitchFamily="34" charset="0"/>
          <a:ea typeface="Microsoft YaHei" panose="020B0503020204020204" pitchFamily="34" charset="-122"/>
        </a:defRPr>
      </a:lvl4pPr>
      <a:lvl5pPr algn="l" defTabSz="449218" rtl="0" eaLnBrk="1" fontAlgn="base" hangingPunct="1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 Light" panose="020F0302020204030204" pitchFamily="34" charset="0"/>
          <a:ea typeface="Microsoft YaHei" panose="020B0503020204020204" pitchFamily="34" charset="-122"/>
        </a:defRPr>
      </a:lvl5pPr>
      <a:lvl6pPr marL="2514349" indent="-228577" algn="l" defTabSz="449218" rtl="0" eaLnBrk="1" fontAlgn="base" hangingPunct="1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 Light" panose="020F0302020204030204" pitchFamily="34" charset="0"/>
          <a:ea typeface="Microsoft YaHei" panose="020B0503020204020204" pitchFamily="34" charset="-122"/>
        </a:defRPr>
      </a:lvl6pPr>
      <a:lvl7pPr marL="2971503" indent="-228577" algn="l" defTabSz="449218" rtl="0" eaLnBrk="1" fontAlgn="base" hangingPunct="1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 Light" panose="020F0302020204030204" pitchFamily="34" charset="0"/>
          <a:ea typeface="Microsoft YaHei" panose="020B0503020204020204" pitchFamily="34" charset="-122"/>
        </a:defRPr>
      </a:lvl7pPr>
      <a:lvl8pPr marL="3428657" indent="-228577" algn="l" defTabSz="449218" rtl="0" eaLnBrk="1" fontAlgn="base" hangingPunct="1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 Light" panose="020F0302020204030204" pitchFamily="34" charset="0"/>
          <a:ea typeface="Microsoft YaHei" panose="020B0503020204020204" pitchFamily="34" charset="-122"/>
        </a:defRPr>
      </a:lvl8pPr>
      <a:lvl9pPr marL="3885811" indent="-228577" algn="l" defTabSz="449218" rtl="0" eaLnBrk="1" fontAlgn="base" hangingPunct="1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 Light" panose="020F0302020204030204" pitchFamily="34" charset="0"/>
          <a:ea typeface="Microsoft YaHei" panose="020B0503020204020204" pitchFamily="34" charset="-122"/>
        </a:defRPr>
      </a:lvl9pPr>
    </p:titleStyle>
    <p:bodyStyle>
      <a:lvl1pPr marL="342866" indent="-342866" algn="l" defTabSz="449218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876" indent="-285721" algn="l" defTabSz="449218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2886" indent="-228577" algn="l" defTabSz="449218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040" indent="-228577" algn="l" defTabSz="449218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n-lt"/>
          <a:ea typeface="+mn-ea"/>
          <a:cs typeface="+mn-cs"/>
        </a:defRPr>
      </a:lvl4pPr>
      <a:lvl5pPr marL="2057194" indent="-228577" algn="l" defTabSz="449218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n-lt"/>
          <a:ea typeface="+mn-ea"/>
          <a:cs typeface="+mn-cs"/>
        </a:defRPr>
      </a:lvl5pPr>
      <a:lvl6pPr marL="2514349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03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7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11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9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3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7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1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6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38173" y="2473235"/>
            <a:ext cx="6600237" cy="1480974"/>
          </a:xfrm>
        </p:spPr>
        <p:txBody>
          <a:bodyPr anchor="ctr"/>
          <a:lstStyle/>
          <a:p>
            <a:pPr algn="ctr"/>
            <a:r>
              <a:rPr lang="ru-RU" dirty="0"/>
              <a:t>О задачах и плане работы ученого совета КГУ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на 2021/2022 </a:t>
            </a:r>
            <a:r>
              <a:rPr lang="ru-RU" dirty="0"/>
              <a:t>уч. г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55081" y="5201656"/>
            <a:ext cx="2409656" cy="811694"/>
          </a:xfrm>
        </p:spPr>
        <p:txBody>
          <a:bodyPr/>
          <a:lstStyle/>
          <a:p>
            <a:r>
              <a:rPr lang="ru-RU" dirty="0"/>
              <a:t>Наумов А.Р.</a:t>
            </a:r>
            <a:endParaRPr lang="en-US" dirty="0"/>
          </a:p>
          <a:p>
            <a:r>
              <a:rPr lang="ru-RU" b="0" dirty="0" smtClean="0"/>
              <a:t>23..2021 </a:t>
            </a:r>
            <a:r>
              <a:rPr lang="ru-RU" b="0" dirty="0"/>
              <a:t>г.</a:t>
            </a:r>
          </a:p>
        </p:txBody>
      </p:sp>
    </p:spTree>
    <p:extLst>
      <p:ext uri="{BB962C8B-B14F-4D97-AF65-F5344CB8AC3E}">
        <p14:creationId xmlns:p14="http://schemas.microsoft.com/office/powerpoint/2010/main" val="1388233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C0E596-C63B-4155-B948-B74D0DE1E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7086" y="308064"/>
            <a:ext cx="5184100" cy="888129"/>
          </a:xfrm>
        </p:spPr>
        <p:txBody>
          <a:bodyPr/>
          <a:lstStyle/>
          <a:p>
            <a:r>
              <a:rPr lang="ru-RU" dirty="0"/>
              <a:t>Задачи и </a:t>
            </a:r>
            <a:r>
              <a:rPr lang="ru-RU" dirty="0" smtClean="0"/>
              <a:t>приоритеты КГУ до 2030 года</a:t>
            </a:r>
            <a:endParaRPr lang="ru-RU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6D8AD73-E8A9-43F8-A6AC-11F50F259B6E}"/>
              </a:ext>
            </a:extLst>
          </p:cNvPr>
          <p:cNvSpPr txBox="1"/>
          <p:nvPr/>
        </p:nvSpPr>
        <p:spPr>
          <a:xfrm>
            <a:off x="1405250" y="1391535"/>
            <a:ext cx="26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C58B788-F041-4F65-83A6-E197544EA72F}"/>
              </a:ext>
            </a:extLst>
          </p:cNvPr>
          <p:cNvSpPr txBox="1"/>
          <p:nvPr/>
        </p:nvSpPr>
        <p:spPr>
          <a:xfrm>
            <a:off x="1761511" y="2106422"/>
            <a:ext cx="26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7E589A6-2117-4E68-90B4-BFFBE4860081}"/>
              </a:ext>
            </a:extLst>
          </p:cNvPr>
          <p:cNvSpPr txBox="1"/>
          <p:nvPr/>
        </p:nvSpPr>
        <p:spPr>
          <a:xfrm>
            <a:off x="1862455" y="2830818"/>
            <a:ext cx="26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C57AFB2-7854-44DC-BDE8-A9900E6D753D}"/>
              </a:ext>
            </a:extLst>
          </p:cNvPr>
          <p:cNvSpPr txBox="1"/>
          <p:nvPr/>
        </p:nvSpPr>
        <p:spPr>
          <a:xfrm>
            <a:off x="1761511" y="3543338"/>
            <a:ext cx="26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B2ED7F1-B037-4558-96B3-403514A0FAE0}"/>
              </a:ext>
            </a:extLst>
          </p:cNvPr>
          <p:cNvSpPr txBox="1"/>
          <p:nvPr/>
        </p:nvSpPr>
        <p:spPr>
          <a:xfrm>
            <a:off x="1417129" y="4267732"/>
            <a:ext cx="26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C5251C8-CABF-47EA-A5CA-B51FADF5CDD5}"/>
              </a:ext>
            </a:extLst>
          </p:cNvPr>
          <p:cNvSpPr txBox="1"/>
          <p:nvPr/>
        </p:nvSpPr>
        <p:spPr>
          <a:xfrm>
            <a:off x="1632043" y="3173578"/>
            <a:ext cx="17812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Цикл внедрения системы  SIEM</a:t>
            </a:r>
          </a:p>
        </p:txBody>
      </p:sp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E80D1A58-938C-4313-B036-4D0BEBE31195}"/>
              </a:ext>
            </a:extLst>
          </p:cNvPr>
          <p:cNvGrpSpPr/>
          <p:nvPr/>
        </p:nvGrpSpPr>
        <p:grpSpPr>
          <a:xfrm>
            <a:off x="7369493" y="1856032"/>
            <a:ext cx="4688753" cy="3805238"/>
            <a:chOff x="4897551" y="1777770"/>
            <a:chExt cx="4688753" cy="3805238"/>
          </a:xfrm>
        </p:grpSpPr>
        <p:graphicFrame>
          <p:nvGraphicFramePr>
            <p:cNvPr id="35" name="Объект 9">
              <a:extLst>
                <a:ext uri="{FF2B5EF4-FFF2-40B4-BE49-F238E27FC236}">
                  <a16:creationId xmlns:a16="http://schemas.microsoft.com/office/drawing/2014/main" id="{C8266CEE-1809-4DA5-9847-EAA59EA05BCE}"/>
                </a:ext>
              </a:extLst>
            </p:cNvPr>
            <p:cNvGraphicFramePr>
              <a:graphicFrameLocks/>
            </p:cNvGraphicFramePr>
            <p:nvPr>
              <p:extLst/>
            </p:nvPr>
          </p:nvGraphicFramePr>
          <p:xfrm>
            <a:off x="4897551" y="1777770"/>
            <a:ext cx="4688753" cy="3805238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2CC81DB7-FED6-4D25-AE0E-0AD8DFB34491}"/>
                </a:ext>
              </a:extLst>
            </p:cNvPr>
            <p:cNvSpPr txBox="1"/>
            <p:nvPr/>
          </p:nvSpPr>
          <p:spPr>
            <a:xfrm>
              <a:off x="5162971" y="2169510"/>
              <a:ext cx="267194" cy="36933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convex"/>
            </a:sp3d>
          </p:spPr>
          <p:txBody>
            <a:bodyPr wrap="square" rtlCol="0"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ru-RU" b="1" dirty="0">
                  <a:solidFill>
                    <a:srgbClr val="454F56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D27ED19B-9FF3-423C-AA47-C3A1C3EF6B97}"/>
                </a:ext>
              </a:extLst>
            </p:cNvPr>
            <p:cNvSpPr txBox="1"/>
            <p:nvPr/>
          </p:nvSpPr>
          <p:spPr>
            <a:xfrm>
              <a:off x="5511415" y="3021959"/>
              <a:ext cx="267194" cy="36933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convex"/>
            </a:sp3d>
          </p:spPr>
          <p:txBody>
            <a:bodyPr wrap="square" rtlCol="0"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ru-RU" b="1" dirty="0">
                  <a:solidFill>
                    <a:srgbClr val="454F56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3F7AB215-24ED-4E26-A1F9-4EC51E198F5B}"/>
                </a:ext>
              </a:extLst>
            </p:cNvPr>
            <p:cNvSpPr txBox="1"/>
            <p:nvPr/>
          </p:nvSpPr>
          <p:spPr>
            <a:xfrm>
              <a:off x="5511415" y="3912670"/>
              <a:ext cx="267194" cy="36933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convex"/>
            </a:sp3d>
          </p:spPr>
          <p:txBody>
            <a:bodyPr wrap="square" rtlCol="0"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ru-RU" b="1" dirty="0">
                  <a:solidFill>
                    <a:srgbClr val="454F56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097E0AF2-1E5C-4671-8139-69FE7CACEE32}"/>
                </a:ext>
              </a:extLst>
            </p:cNvPr>
            <p:cNvSpPr txBox="1"/>
            <p:nvPr/>
          </p:nvSpPr>
          <p:spPr>
            <a:xfrm>
              <a:off x="5193822" y="4768604"/>
              <a:ext cx="267194" cy="36933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convex"/>
            </a:sp3d>
          </p:spPr>
          <p:txBody>
            <a:bodyPr wrap="square" rtlCol="0"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ru-RU" b="1" dirty="0">
                  <a:solidFill>
                    <a:srgbClr val="454F56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4</a:t>
              </a:r>
            </a:p>
          </p:txBody>
        </p:sp>
      </p:grpSp>
      <p:sp>
        <p:nvSpPr>
          <p:cNvPr id="41" name="TextBox 40">
            <a:extLst>
              <a:ext uri="{FF2B5EF4-FFF2-40B4-BE49-F238E27FC236}">
                <a16:creationId xmlns:a16="http://schemas.microsoft.com/office/drawing/2014/main" id="{9BF26C9F-B258-473B-AA85-14F3DE6E68E7}"/>
              </a:ext>
            </a:extLst>
          </p:cNvPr>
          <p:cNvSpPr txBox="1"/>
          <p:nvPr/>
        </p:nvSpPr>
        <p:spPr>
          <a:xfrm>
            <a:off x="4799891" y="2890048"/>
            <a:ext cx="187987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2000" dirty="0">
                <a:solidFill>
                  <a:srgbClr val="454F5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Выделение циклов, прорывов и концентрация ресурсов </a:t>
            </a:r>
          </a:p>
        </p:txBody>
      </p:sp>
      <p:sp>
        <p:nvSpPr>
          <p:cNvPr id="42" name="Freeform 6">
            <a:extLst>
              <a:ext uri="{FF2B5EF4-FFF2-40B4-BE49-F238E27FC236}">
                <a16:creationId xmlns:a16="http://schemas.microsoft.com/office/drawing/2014/main" id="{3666F397-4FA9-40A7-B949-D07AA215D541}"/>
              </a:ext>
            </a:extLst>
          </p:cNvPr>
          <p:cNvSpPr>
            <a:spLocks/>
          </p:cNvSpPr>
          <p:nvPr/>
        </p:nvSpPr>
        <p:spPr bwMode="auto">
          <a:xfrm>
            <a:off x="3628256" y="1856032"/>
            <a:ext cx="3925273" cy="3699249"/>
          </a:xfrm>
          <a:custGeom>
            <a:avLst/>
            <a:gdLst>
              <a:gd name="T0" fmla="*/ 33 w 220"/>
              <a:gd name="T1" fmla="*/ 62 h 208"/>
              <a:gd name="T2" fmla="*/ 66 w 220"/>
              <a:gd name="T3" fmla="*/ 97 h 208"/>
              <a:gd name="T4" fmla="*/ 54 w 220"/>
              <a:gd name="T5" fmla="*/ 97 h 208"/>
              <a:gd name="T6" fmla="*/ 54 w 220"/>
              <a:gd name="T7" fmla="*/ 104 h 208"/>
              <a:gd name="T8" fmla="*/ 72 w 220"/>
              <a:gd name="T9" fmla="*/ 148 h 208"/>
              <a:gd name="T10" fmla="*/ 116 w 220"/>
              <a:gd name="T11" fmla="*/ 166 h 208"/>
              <a:gd name="T12" fmla="*/ 159 w 220"/>
              <a:gd name="T13" fmla="*/ 148 h 208"/>
              <a:gd name="T14" fmla="*/ 159 w 220"/>
              <a:gd name="T15" fmla="*/ 148 h 208"/>
              <a:gd name="T16" fmla="*/ 177 w 220"/>
              <a:gd name="T17" fmla="*/ 104 h 208"/>
              <a:gd name="T18" fmla="*/ 159 w 220"/>
              <a:gd name="T19" fmla="*/ 61 h 208"/>
              <a:gd name="T20" fmla="*/ 116 w 220"/>
              <a:gd name="T21" fmla="*/ 43 h 208"/>
              <a:gd name="T22" fmla="*/ 73 w 220"/>
              <a:gd name="T23" fmla="*/ 59 h 208"/>
              <a:gd name="T24" fmla="*/ 43 w 220"/>
              <a:gd name="T25" fmla="*/ 30 h 208"/>
              <a:gd name="T26" fmla="*/ 116 w 220"/>
              <a:gd name="T27" fmla="*/ 0 h 208"/>
              <a:gd name="T28" fmla="*/ 189 w 220"/>
              <a:gd name="T29" fmla="*/ 31 h 208"/>
              <a:gd name="T30" fmla="*/ 220 w 220"/>
              <a:gd name="T31" fmla="*/ 104 h 208"/>
              <a:gd name="T32" fmla="*/ 189 w 220"/>
              <a:gd name="T33" fmla="*/ 178 h 208"/>
              <a:gd name="T34" fmla="*/ 116 w 220"/>
              <a:gd name="T35" fmla="*/ 208 h 208"/>
              <a:gd name="T36" fmla="*/ 42 w 220"/>
              <a:gd name="T37" fmla="*/ 178 h 208"/>
              <a:gd name="T38" fmla="*/ 12 w 220"/>
              <a:gd name="T39" fmla="*/ 104 h 208"/>
              <a:gd name="T40" fmla="*/ 12 w 220"/>
              <a:gd name="T41" fmla="*/ 97 h 208"/>
              <a:gd name="T42" fmla="*/ 0 w 220"/>
              <a:gd name="T43" fmla="*/ 97 h 208"/>
              <a:gd name="T44" fmla="*/ 33 w 220"/>
              <a:gd name="T45" fmla="*/ 62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220" h="208">
                <a:moveTo>
                  <a:pt x="33" y="62"/>
                </a:moveTo>
                <a:cubicBezTo>
                  <a:pt x="66" y="97"/>
                  <a:pt x="66" y="97"/>
                  <a:pt x="66" y="97"/>
                </a:cubicBezTo>
                <a:cubicBezTo>
                  <a:pt x="54" y="97"/>
                  <a:pt x="54" y="97"/>
                  <a:pt x="54" y="97"/>
                </a:cubicBezTo>
                <a:cubicBezTo>
                  <a:pt x="54" y="104"/>
                  <a:pt x="54" y="104"/>
                  <a:pt x="54" y="104"/>
                </a:cubicBezTo>
                <a:cubicBezTo>
                  <a:pt x="54" y="121"/>
                  <a:pt x="60" y="136"/>
                  <a:pt x="72" y="148"/>
                </a:cubicBezTo>
                <a:cubicBezTo>
                  <a:pt x="84" y="160"/>
                  <a:pt x="99" y="166"/>
                  <a:pt x="116" y="166"/>
                </a:cubicBezTo>
                <a:cubicBezTo>
                  <a:pt x="133" y="166"/>
                  <a:pt x="147" y="160"/>
                  <a:pt x="159" y="148"/>
                </a:cubicBezTo>
                <a:cubicBezTo>
                  <a:pt x="159" y="148"/>
                  <a:pt x="159" y="148"/>
                  <a:pt x="159" y="148"/>
                </a:cubicBezTo>
                <a:cubicBezTo>
                  <a:pt x="171" y="136"/>
                  <a:pt x="177" y="122"/>
                  <a:pt x="177" y="104"/>
                </a:cubicBezTo>
                <a:cubicBezTo>
                  <a:pt x="177" y="87"/>
                  <a:pt x="171" y="73"/>
                  <a:pt x="159" y="61"/>
                </a:cubicBezTo>
                <a:cubicBezTo>
                  <a:pt x="147" y="49"/>
                  <a:pt x="133" y="43"/>
                  <a:pt x="116" y="43"/>
                </a:cubicBezTo>
                <a:cubicBezTo>
                  <a:pt x="99" y="43"/>
                  <a:pt x="85" y="48"/>
                  <a:pt x="73" y="59"/>
                </a:cubicBezTo>
                <a:cubicBezTo>
                  <a:pt x="43" y="30"/>
                  <a:pt x="43" y="30"/>
                  <a:pt x="43" y="30"/>
                </a:cubicBezTo>
                <a:cubicBezTo>
                  <a:pt x="64" y="10"/>
                  <a:pt x="88" y="0"/>
                  <a:pt x="116" y="0"/>
                </a:cubicBezTo>
                <a:cubicBezTo>
                  <a:pt x="145" y="0"/>
                  <a:pt x="169" y="11"/>
                  <a:pt x="189" y="31"/>
                </a:cubicBezTo>
                <a:cubicBezTo>
                  <a:pt x="210" y="51"/>
                  <a:pt x="220" y="76"/>
                  <a:pt x="220" y="104"/>
                </a:cubicBezTo>
                <a:cubicBezTo>
                  <a:pt x="220" y="133"/>
                  <a:pt x="210" y="158"/>
                  <a:pt x="189" y="178"/>
                </a:cubicBezTo>
                <a:cubicBezTo>
                  <a:pt x="169" y="198"/>
                  <a:pt x="145" y="208"/>
                  <a:pt x="116" y="208"/>
                </a:cubicBezTo>
                <a:cubicBezTo>
                  <a:pt x="87" y="208"/>
                  <a:pt x="63" y="198"/>
                  <a:pt x="42" y="178"/>
                </a:cubicBezTo>
                <a:cubicBezTo>
                  <a:pt x="22" y="158"/>
                  <a:pt x="12" y="133"/>
                  <a:pt x="12" y="104"/>
                </a:cubicBezTo>
                <a:cubicBezTo>
                  <a:pt x="12" y="97"/>
                  <a:pt x="12" y="97"/>
                  <a:pt x="12" y="97"/>
                </a:cubicBezTo>
                <a:cubicBezTo>
                  <a:pt x="0" y="97"/>
                  <a:pt x="0" y="97"/>
                  <a:pt x="0" y="97"/>
                </a:cubicBezTo>
                <a:lnTo>
                  <a:pt x="33" y="62"/>
                </a:lnTo>
                <a:close/>
              </a:path>
            </a:pathLst>
          </a:cu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srgbClr val="454F56"/>
              </a:solidFill>
              <a:latin typeface="Arial"/>
              <a:ea typeface="+mn-ea"/>
            </a:endParaRPr>
          </a:p>
        </p:txBody>
      </p:sp>
      <p:grpSp>
        <p:nvGrpSpPr>
          <p:cNvPr id="44" name="Группа 43">
            <a:extLst>
              <a:ext uri="{FF2B5EF4-FFF2-40B4-BE49-F238E27FC236}">
                <a16:creationId xmlns:a16="http://schemas.microsoft.com/office/drawing/2014/main" id="{DD87B6C8-E715-41DF-9455-FEE7C1A56D84}"/>
              </a:ext>
            </a:extLst>
          </p:cNvPr>
          <p:cNvGrpSpPr/>
          <p:nvPr/>
        </p:nvGrpSpPr>
        <p:grpSpPr>
          <a:xfrm>
            <a:off x="7613811" y="2247545"/>
            <a:ext cx="615638" cy="2968426"/>
            <a:chOff x="5162971" y="2169510"/>
            <a:chExt cx="615638" cy="2968426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91A2071E-740F-403A-BA5B-506EBADF79F0}"/>
                </a:ext>
              </a:extLst>
            </p:cNvPr>
            <p:cNvSpPr txBox="1"/>
            <p:nvPr/>
          </p:nvSpPr>
          <p:spPr>
            <a:xfrm>
              <a:off x="5162971" y="2169510"/>
              <a:ext cx="2671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ru-RU" b="1" dirty="0">
                  <a:solidFill>
                    <a:srgbClr val="454F56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C8AF257D-3573-4244-8D6E-4B75B1886E6A}"/>
                </a:ext>
              </a:extLst>
            </p:cNvPr>
            <p:cNvSpPr txBox="1"/>
            <p:nvPr/>
          </p:nvSpPr>
          <p:spPr>
            <a:xfrm>
              <a:off x="5511415" y="3021959"/>
              <a:ext cx="2671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ru-RU" b="1" dirty="0">
                  <a:solidFill>
                    <a:srgbClr val="454F56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6F3751F8-6AB4-4295-A23B-5F3BCC24084F}"/>
                </a:ext>
              </a:extLst>
            </p:cNvPr>
            <p:cNvSpPr txBox="1"/>
            <p:nvPr/>
          </p:nvSpPr>
          <p:spPr>
            <a:xfrm>
              <a:off x="5511415" y="3912670"/>
              <a:ext cx="2671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ru-RU" b="1" dirty="0">
                  <a:solidFill>
                    <a:srgbClr val="454F56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EB9532A9-58BE-4EF0-8057-2862A48F1492}"/>
                </a:ext>
              </a:extLst>
            </p:cNvPr>
            <p:cNvSpPr txBox="1"/>
            <p:nvPr/>
          </p:nvSpPr>
          <p:spPr>
            <a:xfrm>
              <a:off x="5193822" y="4768604"/>
              <a:ext cx="2671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ru-RU" b="1" dirty="0">
                  <a:solidFill>
                    <a:srgbClr val="454F56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4</a:t>
              </a:r>
            </a:p>
          </p:txBody>
        </p:sp>
      </p:grpSp>
      <p:sp>
        <p:nvSpPr>
          <p:cNvPr id="58" name="Прямоугольник 57">
            <a:extLst>
              <a:ext uri="{FF2B5EF4-FFF2-40B4-BE49-F238E27FC236}">
                <a16:creationId xmlns:a16="http://schemas.microsoft.com/office/drawing/2014/main" id="{A6E3CE71-A9CD-4ABD-99CD-F1B159D546A6}"/>
              </a:ext>
            </a:extLst>
          </p:cNvPr>
          <p:cNvSpPr/>
          <p:nvPr/>
        </p:nvSpPr>
        <p:spPr>
          <a:xfrm>
            <a:off x="790810" y="1391535"/>
            <a:ext cx="1500198" cy="4931647"/>
          </a:xfrm>
          <a:prstGeom prst="rect">
            <a:avLst/>
          </a:prstGeom>
          <a:solidFill>
            <a:srgbClr val="781D1D"/>
          </a:solidFill>
          <a:ln w="9525">
            <a:solidFill>
              <a:srgbClr val="970003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59" name="Пятиугольник 8">
            <a:extLst>
              <a:ext uri="{FF2B5EF4-FFF2-40B4-BE49-F238E27FC236}">
                <a16:creationId xmlns:a16="http://schemas.microsoft.com/office/drawing/2014/main" id="{BA658488-773B-4C1F-ADDE-E15D4620AD2E}"/>
              </a:ext>
            </a:extLst>
          </p:cNvPr>
          <p:cNvSpPr/>
          <p:nvPr/>
        </p:nvSpPr>
        <p:spPr>
          <a:xfrm>
            <a:off x="1219202" y="1445389"/>
            <a:ext cx="2296820" cy="928694"/>
          </a:xfrm>
          <a:prstGeom prst="homePlate">
            <a:avLst>
              <a:gd name="adj" fmla="val 22229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Продвижение как центра непрерывного развития человека-универсала</a:t>
            </a:r>
          </a:p>
        </p:txBody>
      </p:sp>
      <p:sp>
        <p:nvSpPr>
          <p:cNvPr id="60" name="Пятиугольник 10">
            <a:extLst>
              <a:ext uri="{FF2B5EF4-FFF2-40B4-BE49-F238E27FC236}">
                <a16:creationId xmlns:a16="http://schemas.microsoft.com/office/drawing/2014/main" id="{15CF684D-4F91-48D9-9AF3-98A2348F539C}"/>
              </a:ext>
            </a:extLst>
          </p:cNvPr>
          <p:cNvSpPr/>
          <p:nvPr/>
        </p:nvSpPr>
        <p:spPr>
          <a:xfrm>
            <a:off x="1219201" y="2432211"/>
            <a:ext cx="2289600" cy="928694"/>
          </a:xfrm>
          <a:prstGeom prst="homePlate">
            <a:avLst>
              <a:gd name="adj" fmla="val 22229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Трансформация </a:t>
            </a:r>
            <a:br>
              <a:rPr lang="ru-RU" sz="1400" b="1" dirty="0">
                <a:solidFill>
                  <a:schemeClr val="tx1"/>
                </a:solidFill>
              </a:rPr>
            </a:br>
            <a:r>
              <a:rPr lang="ru-RU" sz="1400" b="1" dirty="0">
                <a:solidFill>
                  <a:schemeClr val="tx1"/>
                </a:solidFill>
              </a:rPr>
              <a:t>и интеграция </a:t>
            </a:r>
            <a:br>
              <a:rPr lang="ru-RU" sz="1400" b="1" dirty="0">
                <a:solidFill>
                  <a:schemeClr val="tx1"/>
                </a:solidFill>
              </a:rPr>
            </a:br>
            <a:r>
              <a:rPr lang="ru-RU" sz="1400" b="1" dirty="0">
                <a:solidFill>
                  <a:schemeClr val="tx1"/>
                </a:solidFill>
              </a:rPr>
              <a:t>в единую экосистему</a:t>
            </a:r>
          </a:p>
        </p:txBody>
      </p:sp>
      <p:sp>
        <p:nvSpPr>
          <p:cNvPr id="61" name="Пятиугольник 12">
            <a:extLst>
              <a:ext uri="{FF2B5EF4-FFF2-40B4-BE49-F238E27FC236}">
                <a16:creationId xmlns:a16="http://schemas.microsoft.com/office/drawing/2014/main" id="{D51A8A3F-FAB7-4764-BE62-A1D1E853475B}"/>
              </a:ext>
            </a:extLst>
          </p:cNvPr>
          <p:cNvSpPr/>
          <p:nvPr/>
        </p:nvSpPr>
        <p:spPr>
          <a:xfrm>
            <a:off x="1219201" y="4375430"/>
            <a:ext cx="2289600" cy="928694"/>
          </a:xfrm>
          <a:prstGeom prst="homePlate">
            <a:avLst>
              <a:gd name="adj" fmla="val 22229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Достижение </a:t>
            </a:r>
            <a:br>
              <a:rPr lang="ru-RU" sz="1400" b="1" dirty="0">
                <a:solidFill>
                  <a:schemeClr val="tx1"/>
                </a:solidFill>
              </a:rPr>
            </a:br>
            <a:r>
              <a:rPr lang="ru-RU" sz="1400" b="1" dirty="0">
                <a:solidFill>
                  <a:schemeClr val="tx1"/>
                </a:solidFill>
              </a:rPr>
              <a:t>«цифровой зрелости»</a:t>
            </a:r>
          </a:p>
        </p:txBody>
      </p:sp>
      <p:sp>
        <p:nvSpPr>
          <p:cNvPr id="62" name="Пятиугольник 14">
            <a:extLst>
              <a:ext uri="{FF2B5EF4-FFF2-40B4-BE49-F238E27FC236}">
                <a16:creationId xmlns:a16="http://schemas.microsoft.com/office/drawing/2014/main" id="{1F668820-BBA1-468E-801B-22465EB08B3F}"/>
              </a:ext>
            </a:extLst>
          </p:cNvPr>
          <p:cNvSpPr/>
          <p:nvPr/>
        </p:nvSpPr>
        <p:spPr>
          <a:xfrm>
            <a:off x="1219201" y="5348087"/>
            <a:ext cx="2296820" cy="928694"/>
          </a:xfrm>
          <a:prstGeom prst="homePlate">
            <a:avLst>
              <a:gd name="adj" fmla="val 22229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Повышение социально-экономической и финансовой устойчивости</a:t>
            </a:r>
          </a:p>
        </p:txBody>
      </p:sp>
      <p:sp>
        <p:nvSpPr>
          <p:cNvPr id="63" name="Пятиугольник 12">
            <a:extLst>
              <a:ext uri="{FF2B5EF4-FFF2-40B4-BE49-F238E27FC236}">
                <a16:creationId xmlns:a16="http://schemas.microsoft.com/office/drawing/2014/main" id="{9EB2B0D7-779E-4766-915E-56EBA657C875}"/>
              </a:ext>
            </a:extLst>
          </p:cNvPr>
          <p:cNvSpPr/>
          <p:nvPr/>
        </p:nvSpPr>
        <p:spPr>
          <a:xfrm>
            <a:off x="1219201" y="3402773"/>
            <a:ext cx="2289600" cy="928694"/>
          </a:xfrm>
          <a:prstGeom prst="homePlate">
            <a:avLst>
              <a:gd name="adj" fmla="val 22229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Расширенная интеграция центров компетенций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C800F92B-B018-4B46-A3B5-2176DD6087CF}"/>
              </a:ext>
            </a:extLst>
          </p:cNvPr>
          <p:cNvSpPr/>
          <p:nvPr/>
        </p:nvSpPr>
        <p:spPr>
          <a:xfrm>
            <a:off x="3628256" y="5828057"/>
            <a:ext cx="6485207" cy="954107"/>
          </a:xfrm>
          <a:prstGeom prst="rect">
            <a:avLst/>
          </a:prstGeom>
          <a:solidFill>
            <a:srgbClr val="1E4A91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ea typeface="Calibri" panose="020F0502020204030204" pitchFamily="34" charset="0"/>
              </a:rPr>
              <a:t>КГУ создаст экосистему развития человека-универсала на протяжении всей жизни с использованием современных технологий, что позволит укрепить позиции университета как значимого элемента научно-образовательной системы Российской Федерации</a:t>
            </a:r>
            <a:endParaRPr lang="ru-RU" sz="1400" b="1" dirty="0"/>
          </a:p>
        </p:txBody>
      </p:sp>
      <p:sp>
        <p:nvSpPr>
          <p:cNvPr id="6" name="Стрелка: вниз 5">
            <a:extLst>
              <a:ext uri="{FF2B5EF4-FFF2-40B4-BE49-F238E27FC236}">
                <a16:creationId xmlns:a16="http://schemas.microsoft.com/office/drawing/2014/main" id="{9B43CB79-89B6-4FB6-B38F-8EF2C131EBC0}"/>
              </a:ext>
            </a:extLst>
          </p:cNvPr>
          <p:cNvSpPr/>
          <p:nvPr/>
        </p:nvSpPr>
        <p:spPr bwMode="auto">
          <a:xfrm>
            <a:off x="5547613" y="5380621"/>
            <a:ext cx="484632" cy="373249"/>
          </a:xfrm>
          <a:prstGeom prst="downArrow">
            <a:avLst/>
          </a:prstGeom>
          <a:solidFill>
            <a:srgbClr val="781D1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glow rad="228600">
              <a:schemeClr val="accent2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33" name="Стрелка: вниз 5">
            <a:extLst>
              <a:ext uri="{FF2B5EF4-FFF2-40B4-BE49-F238E27FC236}">
                <a16:creationId xmlns:a16="http://schemas.microsoft.com/office/drawing/2014/main" id="{9B43CB79-89B6-4FB6-B38F-8EF2C131EBC0}"/>
              </a:ext>
            </a:extLst>
          </p:cNvPr>
          <p:cNvSpPr/>
          <p:nvPr/>
        </p:nvSpPr>
        <p:spPr bwMode="auto">
          <a:xfrm rot="5400000">
            <a:off x="7375076" y="3665115"/>
            <a:ext cx="484632" cy="373249"/>
          </a:xfrm>
          <a:prstGeom prst="downArrow">
            <a:avLst/>
          </a:prstGeom>
          <a:solidFill>
            <a:srgbClr val="781D1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glow rad="228600">
              <a:schemeClr val="accent2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40" name="Стрелка: вниз 5">
            <a:extLst>
              <a:ext uri="{FF2B5EF4-FFF2-40B4-BE49-F238E27FC236}">
                <a16:creationId xmlns:a16="http://schemas.microsoft.com/office/drawing/2014/main" id="{9B43CB79-89B6-4FB6-B38F-8EF2C131EBC0}"/>
              </a:ext>
            </a:extLst>
          </p:cNvPr>
          <p:cNvSpPr/>
          <p:nvPr/>
        </p:nvSpPr>
        <p:spPr bwMode="auto">
          <a:xfrm rot="16200000">
            <a:off x="3503612" y="3680495"/>
            <a:ext cx="484632" cy="373249"/>
          </a:xfrm>
          <a:prstGeom prst="downArrow">
            <a:avLst/>
          </a:prstGeom>
          <a:solidFill>
            <a:srgbClr val="781D1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glow rad="228600">
              <a:schemeClr val="accent2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68496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 ученого </a:t>
            </a:r>
            <a:r>
              <a:rPr lang="ru-RU" dirty="0"/>
              <a:t>совета </a:t>
            </a:r>
            <a:r>
              <a:rPr lang="ru-RU" dirty="0" smtClean="0"/>
              <a:t>КГУ от 02.09.2021 г.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293438" y="1559393"/>
            <a:ext cx="11786221" cy="4957231"/>
          </a:xfrm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ru-RU" sz="2000" dirty="0"/>
              <a:t>Принять выступление ректора о задачах университета в 2021–2022 уч.г. к сведению, одобрить предложения по приоритетным мероприятиям.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000" dirty="0"/>
              <a:t>Рекомендовать сформировать на их основе план работы ученого совета КГУ на 2021–2022 уч. г.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000" dirty="0"/>
              <a:t>Начать реализацию стратегического проекта по развитию научно-образовательных инновационных кластеров с октября 2021 года (отв. Ершов В. Н.).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000" dirty="0"/>
              <a:t>Считать приоритетной деятельность ученого совета, администрации и общественных советов, направленную на развитие современных моделей и организационных форм научно-образовательного процесса.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000" dirty="0"/>
              <a:t>Сформировать планы воспитательной работы на 2021–2022 уч. г. на основе юбилейных и памятных дат КГУ (отв. Скрябина О.Б., зам. дир. по восп. работе).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000" dirty="0"/>
              <a:t>Подготовить предложения по празднованию 90-летия высшего инженерно-технического образования в Костроме (отв. Титунин А.А.).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000" dirty="0"/>
              <a:t>Подготовить порядок дополнительной финансовой поддержки за публикации, индексируемые в международных базах данных (отв.: проректор по научной работе В.В. Груздев; сентябрь)</a:t>
            </a:r>
          </a:p>
        </p:txBody>
      </p:sp>
    </p:spTree>
    <p:extLst>
      <p:ext uri="{BB962C8B-B14F-4D97-AF65-F5344CB8AC3E}">
        <p14:creationId xmlns:p14="http://schemas.microsoft.com/office/powerpoint/2010/main" val="1024312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Дорожная </a:t>
            </a:r>
            <a:r>
              <a:rPr lang="ru-RU" dirty="0" smtClean="0"/>
              <a:t>карта создания кластера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81F72D6F-D3BB-4DA3-B1C6-EA11ABE902B2}" type="slidenum">
              <a:rPr lang="ru-RU" smtClean="0"/>
              <a:t>4</a:t>
            </a:fld>
            <a:endParaRPr lang="ru-RU"/>
          </a:p>
        </p:txBody>
      </p:sp>
      <p:sp>
        <p:nvSpPr>
          <p:cNvPr id="71" name="AutoShape 6"/>
          <p:cNvSpPr>
            <a:spLocks noChangeArrowheads="1"/>
          </p:cNvSpPr>
          <p:nvPr/>
        </p:nvSpPr>
        <p:spPr bwMode="auto">
          <a:xfrm rot="17795721">
            <a:off x="-318826" y="3603875"/>
            <a:ext cx="5687831" cy="796925"/>
          </a:xfrm>
          <a:prstGeom prst="rightArrow">
            <a:avLst>
              <a:gd name="adj1" fmla="val 57287"/>
              <a:gd name="adj2" fmla="val 64077"/>
            </a:avLst>
          </a:prstGeom>
          <a:solidFill>
            <a:srgbClr val="781D1D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lIns="0" tIns="0" rIns="0" bIns="0" anchor="ctr"/>
          <a:lstStyle/>
          <a:p>
            <a:endParaRPr lang="ru-RU" sz="1600"/>
          </a:p>
        </p:txBody>
      </p:sp>
      <p:sp>
        <p:nvSpPr>
          <p:cNvPr id="72" name="AutoShape 7"/>
          <p:cNvSpPr>
            <a:spLocks noChangeArrowheads="1"/>
          </p:cNvSpPr>
          <p:nvPr/>
        </p:nvSpPr>
        <p:spPr bwMode="auto">
          <a:xfrm>
            <a:off x="986332" y="5983388"/>
            <a:ext cx="877887" cy="342900"/>
          </a:xfrm>
          <a:prstGeom prst="roundRect">
            <a:avLst>
              <a:gd name="adj" fmla="val 50000"/>
            </a:avLst>
          </a:prstGeom>
          <a:solidFill>
            <a:srgbClr val="781D1D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/>
        </p:spPr>
        <p:txBody>
          <a:bodyPr wrap="none" lIns="0" tIns="0" rIns="0" bIns="0" anchor="ctr"/>
          <a:lstStyle/>
          <a:p>
            <a:pPr algn="ctr"/>
            <a:r>
              <a:rPr lang="ru-RU" altLang="ru-RU" sz="1600" dirty="0" smtClean="0"/>
              <a:t>Сентябрь</a:t>
            </a:r>
            <a:endParaRPr lang="en-US" altLang="ru-RU" sz="1600" dirty="0">
              <a:solidFill>
                <a:schemeClr val="bg1"/>
              </a:solidFill>
            </a:endParaRPr>
          </a:p>
        </p:txBody>
      </p:sp>
      <p:sp>
        <p:nvSpPr>
          <p:cNvPr id="73" name="AutoShape 8"/>
          <p:cNvSpPr>
            <a:spLocks noChangeArrowheads="1"/>
          </p:cNvSpPr>
          <p:nvPr/>
        </p:nvSpPr>
        <p:spPr bwMode="auto">
          <a:xfrm>
            <a:off x="1254619" y="5448401"/>
            <a:ext cx="877888" cy="342900"/>
          </a:xfrm>
          <a:prstGeom prst="roundRect">
            <a:avLst>
              <a:gd name="adj" fmla="val 50000"/>
            </a:avLst>
          </a:prstGeom>
          <a:solidFill>
            <a:srgbClr val="781D1D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/>
        </p:spPr>
        <p:txBody>
          <a:bodyPr wrap="none" lIns="0" tIns="0" rIns="0" bIns="0" anchor="ctr"/>
          <a:lstStyle/>
          <a:p>
            <a:pPr algn="ctr"/>
            <a:r>
              <a:rPr lang="ru-RU" sz="1600" dirty="0">
                <a:ea typeface="Calibri" panose="020F0502020204030204" pitchFamily="34" charset="0"/>
              </a:rPr>
              <a:t>Октябрь</a:t>
            </a:r>
            <a:endParaRPr lang="en-US" altLang="ru-RU" sz="1600" dirty="0"/>
          </a:p>
        </p:txBody>
      </p:sp>
      <p:sp>
        <p:nvSpPr>
          <p:cNvPr id="74" name="AutoShape 9"/>
          <p:cNvSpPr>
            <a:spLocks noChangeArrowheads="1"/>
          </p:cNvSpPr>
          <p:nvPr/>
        </p:nvSpPr>
        <p:spPr bwMode="auto">
          <a:xfrm>
            <a:off x="1522907" y="4913413"/>
            <a:ext cx="877887" cy="342900"/>
          </a:xfrm>
          <a:prstGeom prst="roundRect">
            <a:avLst>
              <a:gd name="adj" fmla="val 50000"/>
            </a:avLst>
          </a:prstGeom>
          <a:solidFill>
            <a:srgbClr val="781D1D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/>
        </p:spPr>
        <p:txBody>
          <a:bodyPr wrap="none" lIns="0" tIns="0" rIns="0" bIns="0" anchor="ctr"/>
          <a:lstStyle/>
          <a:p>
            <a:pPr algn="ctr"/>
            <a:r>
              <a:rPr lang="ru-RU" altLang="ru-RU" sz="1600" dirty="0" smtClean="0">
                <a:solidFill>
                  <a:schemeClr val="bg1"/>
                </a:solidFill>
              </a:rPr>
              <a:t>Ноябрь</a:t>
            </a:r>
            <a:endParaRPr lang="en-US" altLang="ru-RU" sz="1600" dirty="0">
              <a:solidFill>
                <a:schemeClr val="bg1"/>
              </a:solidFill>
            </a:endParaRPr>
          </a:p>
        </p:txBody>
      </p:sp>
      <p:sp>
        <p:nvSpPr>
          <p:cNvPr id="75" name="AutoShape 10"/>
          <p:cNvSpPr>
            <a:spLocks noChangeArrowheads="1"/>
          </p:cNvSpPr>
          <p:nvPr/>
        </p:nvSpPr>
        <p:spPr bwMode="auto">
          <a:xfrm>
            <a:off x="1791194" y="4378426"/>
            <a:ext cx="877888" cy="342900"/>
          </a:xfrm>
          <a:prstGeom prst="roundRect">
            <a:avLst>
              <a:gd name="adj" fmla="val 50000"/>
            </a:avLst>
          </a:prstGeom>
          <a:solidFill>
            <a:srgbClr val="781D1D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/>
        </p:spPr>
        <p:txBody>
          <a:bodyPr wrap="none" lIns="0" tIns="0" rIns="0" bIns="0" anchor="ctr"/>
          <a:lstStyle/>
          <a:p>
            <a:pPr algn="ctr"/>
            <a:r>
              <a:rPr lang="ru-RU" altLang="ru-RU" sz="1600" dirty="0" smtClean="0">
                <a:solidFill>
                  <a:schemeClr val="bg1"/>
                </a:solidFill>
              </a:rPr>
              <a:t>Январь</a:t>
            </a:r>
            <a:endParaRPr lang="en-US" altLang="ru-RU" sz="1600" dirty="0">
              <a:solidFill>
                <a:schemeClr val="bg1"/>
              </a:solidFill>
            </a:endParaRPr>
          </a:p>
        </p:txBody>
      </p:sp>
      <p:sp>
        <p:nvSpPr>
          <p:cNvPr id="76" name="AutoShape 11"/>
          <p:cNvSpPr>
            <a:spLocks noChangeArrowheads="1"/>
          </p:cNvSpPr>
          <p:nvPr/>
        </p:nvSpPr>
        <p:spPr bwMode="auto">
          <a:xfrm>
            <a:off x="2059482" y="3843438"/>
            <a:ext cx="877887" cy="342900"/>
          </a:xfrm>
          <a:prstGeom prst="roundRect">
            <a:avLst>
              <a:gd name="adj" fmla="val 50000"/>
            </a:avLst>
          </a:prstGeom>
          <a:solidFill>
            <a:srgbClr val="781D1D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/>
        </p:spPr>
        <p:txBody>
          <a:bodyPr wrap="none" lIns="0" tIns="0" rIns="0" bIns="0" anchor="ctr"/>
          <a:lstStyle/>
          <a:p>
            <a:pPr algn="ctr"/>
            <a:r>
              <a:rPr lang="ru-RU" altLang="ru-RU" sz="1600" dirty="0" smtClean="0"/>
              <a:t>Ф</a:t>
            </a:r>
            <a:r>
              <a:rPr lang="ru-RU" altLang="ru-RU" sz="1600" dirty="0" smtClean="0">
                <a:solidFill>
                  <a:schemeClr val="bg1"/>
                </a:solidFill>
              </a:rPr>
              <a:t>евраль</a:t>
            </a:r>
            <a:endParaRPr lang="en-US" altLang="ru-RU" sz="1600" dirty="0">
              <a:solidFill>
                <a:schemeClr val="bg1"/>
              </a:solidFill>
            </a:endParaRPr>
          </a:p>
        </p:txBody>
      </p:sp>
      <p:sp>
        <p:nvSpPr>
          <p:cNvPr id="77" name="AutoShape 12"/>
          <p:cNvSpPr>
            <a:spLocks noChangeArrowheads="1"/>
          </p:cNvSpPr>
          <p:nvPr/>
        </p:nvSpPr>
        <p:spPr bwMode="auto">
          <a:xfrm>
            <a:off x="2327769" y="3308451"/>
            <a:ext cx="877888" cy="342900"/>
          </a:xfrm>
          <a:prstGeom prst="roundRect">
            <a:avLst>
              <a:gd name="adj" fmla="val 50000"/>
            </a:avLst>
          </a:prstGeom>
          <a:solidFill>
            <a:srgbClr val="781D1D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/>
        </p:spPr>
        <p:txBody>
          <a:bodyPr wrap="none" lIns="0" tIns="0" rIns="0" bIns="0" anchor="ctr"/>
          <a:lstStyle/>
          <a:p>
            <a:pPr algn="ctr"/>
            <a:r>
              <a:rPr lang="ru-RU" altLang="ru-RU" sz="1600" dirty="0" smtClean="0">
                <a:solidFill>
                  <a:schemeClr val="bg1"/>
                </a:solidFill>
              </a:rPr>
              <a:t>Март</a:t>
            </a:r>
            <a:endParaRPr lang="en-US" altLang="ru-RU" sz="1600" dirty="0">
              <a:solidFill>
                <a:schemeClr val="bg1"/>
              </a:solidFill>
            </a:endParaRPr>
          </a:p>
        </p:txBody>
      </p:sp>
      <p:sp>
        <p:nvSpPr>
          <p:cNvPr id="78" name="AutoShape 13"/>
          <p:cNvSpPr>
            <a:spLocks noChangeArrowheads="1"/>
          </p:cNvSpPr>
          <p:nvPr/>
        </p:nvSpPr>
        <p:spPr bwMode="auto">
          <a:xfrm>
            <a:off x="2594469" y="2773463"/>
            <a:ext cx="877888" cy="342900"/>
          </a:xfrm>
          <a:prstGeom prst="roundRect">
            <a:avLst>
              <a:gd name="adj" fmla="val 50000"/>
            </a:avLst>
          </a:prstGeom>
          <a:solidFill>
            <a:srgbClr val="781D1D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/>
        </p:spPr>
        <p:txBody>
          <a:bodyPr wrap="none" lIns="0" tIns="0" rIns="0" bIns="0" anchor="ctr"/>
          <a:lstStyle/>
          <a:p>
            <a:pPr algn="ctr"/>
            <a:r>
              <a:rPr lang="ru-RU" altLang="ru-RU" sz="1600" dirty="0"/>
              <a:t>А</a:t>
            </a:r>
            <a:r>
              <a:rPr lang="ru-RU" altLang="ru-RU" sz="1600" dirty="0" smtClean="0">
                <a:solidFill>
                  <a:schemeClr val="bg1"/>
                </a:solidFill>
              </a:rPr>
              <a:t>прель</a:t>
            </a:r>
            <a:endParaRPr lang="en-US" altLang="ru-RU" sz="1600" dirty="0">
              <a:solidFill>
                <a:schemeClr val="bg1"/>
              </a:solidFill>
            </a:endParaRPr>
          </a:p>
        </p:txBody>
      </p:sp>
      <p:sp>
        <p:nvSpPr>
          <p:cNvPr id="79" name="Text12"/>
          <p:cNvSpPr>
            <a:spLocks noChangeArrowheads="1"/>
          </p:cNvSpPr>
          <p:nvPr/>
        </p:nvSpPr>
        <p:spPr bwMode="auto">
          <a:xfrm>
            <a:off x="3621582" y="2782988"/>
            <a:ext cx="553243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330200">
              <a:defRPr kumimoji="1" sz="1700" b="1">
                <a:solidFill>
                  <a:srgbClr val="000000"/>
                </a:solidFill>
                <a:latin typeface="Arial" charset="0"/>
              </a:defRPr>
            </a:lvl1pPr>
            <a:lvl2pPr marL="168275" indent="-166688" defTabSz="330200">
              <a:buChar char="•"/>
              <a:defRPr kumimoji="1" sz="1700">
                <a:solidFill>
                  <a:srgbClr val="000000"/>
                </a:solidFill>
                <a:latin typeface="Arial" charset="0"/>
              </a:defRPr>
            </a:lvl2pPr>
            <a:lvl3pPr marL="358775" indent="-188913" defTabSz="330200">
              <a:buChar char="–"/>
              <a:defRPr kumimoji="1" sz="1700">
                <a:solidFill>
                  <a:srgbClr val="000000"/>
                </a:solidFill>
                <a:latin typeface="Arial" charset="0"/>
              </a:defRPr>
            </a:lvl3pPr>
            <a:lvl4pPr marL="511175" indent="-150813" defTabSz="330200">
              <a:buChar char="-"/>
              <a:defRPr kumimoji="1" sz="1700">
                <a:solidFill>
                  <a:srgbClr val="000000"/>
                </a:solidFill>
                <a:latin typeface="Arial" charset="0"/>
              </a:defRPr>
            </a:lvl4pPr>
            <a:lvl5pPr marL="2624138" indent="4763" algn="ctr" defTabSz="330200">
              <a:lnSpc>
                <a:spcPts val="1600"/>
              </a:lnSpc>
              <a:defRPr kumimoji="1" sz="1400" b="1">
                <a:solidFill>
                  <a:srgbClr val="000000"/>
                </a:solidFill>
                <a:latin typeface="Arial" charset="0"/>
              </a:defRPr>
            </a:lvl5pPr>
            <a:lvl6pPr marL="3081338" indent="4763" algn="ctr" defTabSz="330200" eaLnBrk="0" fontAlgn="base" hangingPunct="0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rgbClr val="000000"/>
                </a:solidFill>
                <a:latin typeface="Arial" charset="0"/>
              </a:defRPr>
            </a:lvl6pPr>
            <a:lvl7pPr marL="3538538" indent="4763" algn="ctr" defTabSz="330200" eaLnBrk="0" fontAlgn="base" hangingPunct="0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rgbClr val="000000"/>
                </a:solidFill>
                <a:latin typeface="Arial" charset="0"/>
              </a:defRPr>
            </a:lvl7pPr>
            <a:lvl8pPr marL="3995738" indent="4763" algn="ctr" defTabSz="330200" eaLnBrk="0" fontAlgn="base" hangingPunct="0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rgbClr val="000000"/>
                </a:solidFill>
                <a:latin typeface="Arial" charset="0"/>
              </a:defRPr>
            </a:lvl8pPr>
            <a:lvl9pPr marL="4452938" indent="4763" algn="ctr" defTabSz="330200" eaLnBrk="0" fontAlgn="base" hangingPunct="0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rgbClr val="000000"/>
                </a:solidFill>
                <a:latin typeface="Arial" charset="0"/>
              </a:defRPr>
            </a:lvl9pPr>
          </a:lstStyle>
          <a:p>
            <a:pPr lvl="1">
              <a:buFont typeface="Wingdings" panose="05000000000000000000" pitchFamily="2" charset="2"/>
              <a:buChar char="§"/>
            </a:pPr>
            <a:r>
              <a:rPr lang="ru-RU" sz="1600" dirty="0">
                <a:ea typeface="Calibri" panose="020F0502020204030204" pitchFamily="34" charset="0"/>
              </a:rPr>
              <a:t>маркетинговая модель кластера, сетевые партнерства</a:t>
            </a:r>
            <a:endParaRPr lang="en-US" altLang="de-DE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Text12"/>
          <p:cNvSpPr>
            <a:spLocks noChangeArrowheads="1"/>
          </p:cNvSpPr>
          <p:nvPr/>
        </p:nvSpPr>
        <p:spPr bwMode="auto">
          <a:xfrm>
            <a:off x="3354882" y="3317976"/>
            <a:ext cx="8610695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330200">
              <a:defRPr kumimoji="1" sz="1700" b="1">
                <a:solidFill>
                  <a:srgbClr val="000000"/>
                </a:solidFill>
                <a:latin typeface="Arial" charset="0"/>
              </a:defRPr>
            </a:lvl1pPr>
            <a:lvl2pPr marL="168275" indent="-166688" defTabSz="330200">
              <a:buChar char="•"/>
              <a:defRPr kumimoji="1" sz="1700">
                <a:solidFill>
                  <a:srgbClr val="000000"/>
                </a:solidFill>
                <a:latin typeface="Arial" charset="0"/>
              </a:defRPr>
            </a:lvl2pPr>
            <a:lvl3pPr marL="358775" indent="-188913" defTabSz="330200">
              <a:buChar char="–"/>
              <a:defRPr kumimoji="1" sz="1700">
                <a:solidFill>
                  <a:srgbClr val="000000"/>
                </a:solidFill>
                <a:latin typeface="Arial" charset="0"/>
              </a:defRPr>
            </a:lvl3pPr>
            <a:lvl4pPr marL="511175" indent="-150813" defTabSz="330200">
              <a:buChar char="-"/>
              <a:defRPr kumimoji="1" sz="1700">
                <a:solidFill>
                  <a:srgbClr val="000000"/>
                </a:solidFill>
                <a:latin typeface="Arial" charset="0"/>
              </a:defRPr>
            </a:lvl4pPr>
            <a:lvl5pPr marL="2624138" indent="4763" algn="ctr" defTabSz="330200">
              <a:lnSpc>
                <a:spcPts val="1600"/>
              </a:lnSpc>
              <a:defRPr kumimoji="1" sz="1400" b="1">
                <a:solidFill>
                  <a:srgbClr val="000000"/>
                </a:solidFill>
                <a:latin typeface="Arial" charset="0"/>
              </a:defRPr>
            </a:lvl5pPr>
            <a:lvl6pPr marL="3081338" indent="4763" algn="ctr" defTabSz="330200" eaLnBrk="0" fontAlgn="base" hangingPunct="0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rgbClr val="000000"/>
                </a:solidFill>
                <a:latin typeface="Arial" charset="0"/>
              </a:defRPr>
            </a:lvl6pPr>
            <a:lvl7pPr marL="3538538" indent="4763" algn="ctr" defTabSz="330200" eaLnBrk="0" fontAlgn="base" hangingPunct="0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rgbClr val="000000"/>
                </a:solidFill>
                <a:latin typeface="Arial" charset="0"/>
              </a:defRPr>
            </a:lvl7pPr>
            <a:lvl8pPr marL="3995738" indent="4763" algn="ctr" defTabSz="330200" eaLnBrk="0" fontAlgn="base" hangingPunct="0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rgbClr val="000000"/>
                </a:solidFill>
                <a:latin typeface="Arial" charset="0"/>
              </a:defRPr>
            </a:lvl8pPr>
            <a:lvl9pPr marL="4452938" indent="4763" algn="ctr" defTabSz="330200" eaLnBrk="0" fontAlgn="base" hangingPunct="0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rgbClr val="000000"/>
                </a:solidFill>
                <a:latin typeface="Arial" charset="0"/>
              </a:defRPr>
            </a:lvl9pPr>
          </a:lstStyle>
          <a:p>
            <a:pPr lvl="1">
              <a:buFont typeface="Wingdings" panose="05000000000000000000" pitchFamily="2" charset="2"/>
              <a:buChar char="§"/>
            </a:pPr>
            <a:r>
              <a:rPr lang="ru-RU" sz="1600" dirty="0">
                <a:ea typeface="Calibri" panose="020F0502020204030204" pitchFamily="34" charset="0"/>
              </a:rPr>
              <a:t>модель управления кластером, требования к цифровой платформе трансформации</a:t>
            </a:r>
            <a:endParaRPr lang="en-US" altLang="de-DE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Text12"/>
          <p:cNvSpPr>
            <a:spLocks noChangeArrowheads="1"/>
          </p:cNvSpPr>
          <p:nvPr/>
        </p:nvSpPr>
        <p:spPr bwMode="auto">
          <a:xfrm>
            <a:off x="3086594" y="3852963"/>
            <a:ext cx="6069013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330200">
              <a:defRPr kumimoji="1" sz="1700" b="1">
                <a:solidFill>
                  <a:srgbClr val="000000"/>
                </a:solidFill>
                <a:latin typeface="Arial" charset="0"/>
              </a:defRPr>
            </a:lvl1pPr>
            <a:lvl2pPr marL="168275" indent="-166688" defTabSz="330200">
              <a:buChar char="•"/>
              <a:defRPr kumimoji="1" sz="1700">
                <a:solidFill>
                  <a:srgbClr val="000000"/>
                </a:solidFill>
                <a:latin typeface="Arial" charset="0"/>
              </a:defRPr>
            </a:lvl2pPr>
            <a:lvl3pPr marL="358775" indent="-188913" defTabSz="330200">
              <a:buChar char="–"/>
              <a:defRPr kumimoji="1" sz="1700">
                <a:solidFill>
                  <a:srgbClr val="000000"/>
                </a:solidFill>
                <a:latin typeface="Arial" charset="0"/>
              </a:defRPr>
            </a:lvl3pPr>
            <a:lvl4pPr marL="511175" indent="-150813" defTabSz="330200">
              <a:buChar char="-"/>
              <a:defRPr kumimoji="1" sz="1700">
                <a:solidFill>
                  <a:srgbClr val="000000"/>
                </a:solidFill>
                <a:latin typeface="Arial" charset="0"/>
              </a:defRPr>
            </a:lvl4pPr>
            <a:lvl5pPr marL="2624138" indent="4763" algn="ctr" defTabSz="330200">
              <a:lnSpc>
                <a:spcPts val="1600"/>
              </a:lnSpc>
              <a:defRPr kumimoji="1" sz="1400" b="1">
                <a:solidFill>
                  <a:srgbClr val="000000"/>
                </a:solidFill>
                <a:latin typeface="Arial" charset="0"/>
              </a:defRPr>
            </a:lvl5pPr>
            <a:lvl6pPr marL="3081338" indent="4763" algn="ctr" defTabSz="330200" eaLnBrk="0" fontAlgn="base" hangingPunct="0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rgbClr val="000000"/>
                </a:solidFill>
                <a:latin typeface="Arial" charset="0"/>
              </a:defRPr>
            </a:lvl6pPr>
            <a:lvl7pPr marL="3538538" indent="4763" algn="ctr" defTabSz="330200" eaLnBrk="0" fontAlgn="base" hangingPunct="0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rgbClr val="000000"/>
                </a:solidFill>
                <a:latin typeface="Arial" charset="0"/>
              </a:defRPr>
            </a:lvl7pPr>
            <a:lvl8pPr marL="3995738" indent="4763" algn="ctr" defTabSz="330200" eaLnBrk="0" fontAlgn="base" hangingPunct="0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rgbClr val="000000"/>
                </a:solidFill>
                <a:latin typeface="Arial" charset="0"/>
              </a:defRPr>
            </a:lvl8pPr>
            <a:lvl9pPr marL="4452938" indent="4763" algn="ctr" defTabSz="330200" eaLnBrk="0" fontAlgn="base" hangingPunct="0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rgbClr val="000000"/>
                </a:solidFill>
                <a:latin typeface="Arial" charset="0"/>
              </a:defRPr>
            </a:lvl9pPr>
          </a:lstStyle>
          <a:p>
            <a:pPr lvl="1">
              <a:buFont typeface="Wingdings" panose="05000000000000000000" pitchFamily="2" charset="2"/>
              <a:buChar char="§"/>
            </a:pPr>
            <a:r>
              <a:rPr lang="ru-RU" sz="1600" dirty="0">
                <a:ea typeface="Calibri" panose="020F0502020204030204" pitchFamily="34" charset="0"/>
              </a:rPr>
              <a:t>требования к ППС, изменение правил конкурсных процедур</a:t>
            </a:r>
            <a:endParaRPr lang="en-US" altLang="de-DE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Text12"/>
          <p:cNvSpPr>
            <a:spLocks noChangeArrowheads="1"/>
          </p:cNvSpPr>
          <p:nvPr/>
        </p:nvSpPr>
        <p:spPr bwMode="auto">
          <a:xfrm>
            <a:off x="2818306" y="4387951"/>
            <a:ext cx="8965585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330200">
              <a:defRPr kumimoji="1" sz="1700" b="1">
                <a:solidFill>
                  <a:srgbClr val="000000"/>
                </a:solidFill>
                <a:latin typeface="Arial" charset="0"/>
              </a:defRPr>
            </a:lvl1pPr>
            <a:lvl2pPr marL="168275" indent="-166688" defTabSz="330200">
              <a:buChar char="•"/>
              <a:defRPr kumimoji="1" sz="1700">
                <a:solidFill>
                  <a:srgbClr val="000000"/>
                </a:solidFill>
                <a:latin typeface="Arial" charset="0"/>
              </a:defRPr>
            </a:lvl2pPr>
            <a:lvl3pPr marL="358775" indent="-188913" defTabSz="330200">
              <a:buChar char="–"/>
              <a:defRPr kumimoji="1" sz="1700">
                <a:solidFill>
                  <a:srgbClr val="000000"/>
                </a:solidFill>
                <a:latin typeface="Arial" charset="0"/>
              </a:defRPr>
            </a:lvl3pPr>
            <a:lvl4pPr marL="511175" indent="-150813" defTabSz="330200">
              <a:buChar char="-"/>
              <a:defRPr kumimoji="1" sz="1700">
                <a:solidFill>
                  <a:srgbClr val="000000"/>
                </a:solidFill>
                <a:latin typeface="Arial" charset="0"/>
              </a:defRPr>
            </a:lvl4pPr>
            <a:lvl5pPr marL="2624138" indent="4763" algn="ctr" defTabSz="330200">
              <a:lnSpc>
                <a:spcPts val="1600"/>
              </a:lnSpc>
              <a:defRPr kumimoji="1" sz="1400" b="1">
                <a:solidFill>
                  <a:srgbClr val="000000"/>
                </a:solidFill>
                <a:latin typeface="Arial" charset="0"/>
              </a:defRPr>
            </a:lvl5pPr>
            <a:lvl6pPr marL="3081338" indent="4763" algn="ctr" defTabSz="330200" eaLnBrk="0" fontAlgn="base" hangingPunct="0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rgbClr val="000000"/>
                </a:solidFill>
                <a:latin typeface="Arial" charset="0"/>
              </a:defRPr>
            </a:lvl6pPr>
            <a:lvl7pPr marL="3538538" indent="4763" algn="ctr" defTabSz="330200" eaLnBrk="0" fontAlgn="base" hangingPunct="0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rgbClr val="000000"/>
                </a:solidFill>
                <a:latin typeface="Arial" charset="0"/>
              </a:defRPr>
            </a:lvl7pPr>
            <a:lvl8pPr marL="3995738" indent="4763" algn="ctr" defTabSz="330200" eaLnBrk="0" fontAlgn="base" hangingPunct="0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rgbClr val="000000"/>
                </a:solidFill>
                <a:latin typeface="Arial" charset="0"/>
              </a:defRPr>
            </a:lvl8pPr>
            <a:lvl9pPr marL="4452938" indent="4763" algn="ctr" defTabSz="330200" eaLnBrk="0" fontAlgn="base" hangingPunct="0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rgbClr val="000000"/>
                </a:solidFill>
                <a:latin typeface="Arial" charset="0"/>
              </a:defRPr>
            </a:lvl9pPr>
          </a:lstStyle>
          <a:p>
            <a:pPr lvl="1">
              <a:buFont typeface="Wingdings" panose="05000000000000000000" pitchFamily="2" charset="2"/>
              <a:buChar char="§"/>
            </a:pPr>
            <a:r>
              <a:rPr lang="ru-RU" sz="1600" dirty="0">
                <a:ea typeface="Calibri" panose="020F0502020204030204" pitchFamily="34" charset="0"/>
              </a:rPr>
              <a:t>модель образовательной программы и исследовательская повестка, финансовая </a:t>
            </a:r>
            <a:r>
              <a:rPr lang="ru-RU" sz="1600" dirty="0" smtClean="0">
                <a:ea typeface="Calibri" panose="020F0502020204030204" pitchFamily="34" charset="0"/>
              </a:rPr>
              <a:t>модель</a:t>
            </a:r>
            <a:endParaRPr lang="en-US" altLang="de-DE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Text12"/>
          <p:cNvSpPr>
            <a:spLocks noChangeArrowheads="1"/>
          </p:cNvSpPr>
          <p:nvPr/>
        </p:nvSpPr>
        <p:spPr bwMode="auto">
          <a:xfrm>
            <a:off x="2550019" y="4922938"/>
            <a:ext cx="66040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330200">
              <a:defRPr kumimoji="1" sz="1700" b="1">
                <a:solidFill>
                  <a:srgbClr val="000000"/>
                </a:solidFill>
                <a:latin typeface="Arial" charset="0"/>
              </a:defRPr>
            </a:lvl1pPr>
            <a:lvl2pPr marL="168275" indent="-166688" defTabSz="330200">
              <a:buChar char="•"/>
              <a:defRPr kumimoji="1" sz="1700">
                <a:solidFill>
                  <a:srgbClr val="000000"/>
                </a:solidFill>
                <a:latin typeface="Arial" charset="0"/>
              </a:defRPr>
            </a:lvl2pPr>
            <a:lvl3pPr marL="358775" indent="-188913" defTabSz="330200">
              <a:buChar char="–"/>
              <a:defRPr kumimoji="1" sz="1700">
                <a:solidFill>
                  <a:srgbClr val="000000"/>
                </a:solidFill>
                <a:latin typeface="Arial" charset="0"/>
              </a:defRPr>
            </a:lvl3pPr>
            <a:lvl4pPr marL="511175" indent="-150813" defTabSz="330200">
              <a:buChar char="-"/>
              <a:defRPr kumimoji="1" sz="1700">
                <a:solidFill>
                  <a:srgbClr val="000000"/>
                </a:solidFill>
                <a:latin typeface="Arial" charset="0"/>
              </a:defRPr>
            </a:lvl4pPr>
            <a:lvl5pPr marL="2624138" indent="4763" algn="ctr" defTabSz="330200">
              <a:lnSpc>
                <a:spcPts val="1600"/>
              </a:lnSpc>
              <a:defRPr kumimoji="1" sz="1400" b="1">
                <a:solidFill>
                  <a:srgbClr val="000000"/>
                </a:solidFill>
                <a:latin typeface="Arial" charset="0"/>
              </a:defRPr>
            </a:lvl5pPr>
            <a:lvl6pPr marL="3081338" indent="4763" algn="ctr" defTabSz="330200" eaLnBrk="0" fontAlgn="base" hangingPunct="0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rgbClr val="000000"/>
                </a:solidFill>
                <a:latin typeface="Arial" charset="0"/>
              </a:defRPr>
            </a:lvl6pPr>
            <a:lvl7pPr marL="3538538" indent="4763" algn="ctr" defTabSz="330200" eaLnBrk="0" fontAlgn="base" hangingPunct="0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rgbClr val="000000"/>
                </a:solidFill>
                <a:latin typeface="Arial" charset="0"/>
              </a:defRPr>
            </a:lvl7pPr>
            <a:lvl8pPr marL="3995738" indent="4763" algn="ctr" defTabSz="330200" eaLnBrk="0" fontAlgn="base" hangingPunct="0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rgbClr val="000000"/>
                </a:solidFill>
                <a:latin typeface="Arial" charset="0"/>
              </a:defRPr>
            </a:lvl8pPr>
            <a:lvl9pPr marL="4452938" indent="4763" algn="ctr" defTabSz="330200" eaLnBrk="0" fontAlgn="base" hangingPunct="0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rgbClr val="000000"/>
                </a:solidFill>
                <a:latin typeface="Arial" charset="0"/>
              </a:defRPr>
            </a:lvl9pPr>
          </a:lstStyle>
          <a:p>
            <a:pPr lvl="1">
              <a:buFont typeface="Wingdings" panose="05000000000000000000" pitchFamily="2" charset="2"/>
              <a:buChar char="§"/>
            </a:pPr>
            <a:r>
              <a:rPr lang="ru-RU" sz="1600" dirty="0" err="1">
                <a:ea typeface="Calibri" panose="020F0502020204030204" pitchFamily="34" charset="0"/>
              </a:rPr>
              <a:t>компетентностный</a:t>
            </a:r>
            <a:r>
              <a:rPr lang="ru-RU" sz="1600" dirty="0">
                <a:ea typeface="Calibri" panose="020F0502020204030204" pitchFamily="34" charset="0"/>
              </a:rPr>
              <a:t> цифровой профиль выпускника</a:t>
            </a:r>
            <a:endParaRPr lang="en-US" altLang="de-DE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Text12"/>
          <p:cNvSpPr>
            <a:spLocks noChangeArrowheads="1"/>
          </p:cNvSpPr>
          <p:nvPr/>
        </p:nvSpPr>
        <p:spPr bwMode="auto">
          <a:xfrm>
            <a:off x="2281732" y="5457926"/>
            <a:ext cx="687228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330200">
              <a:defRPr kumimoji="1" sz="1700" b="1">
                <a:solidFill>
                  <a:srgbClr val="000000"/>
                </a:solidFill>
                <a:latin typeface="Arial" charset="0"/>
              </a:defRPr>
            </a:lvl1pPr>
            <a:lvl2pPr marL="168275" indent="-166688" defTabSz="330200">
              <a:buChar char="•"/>
              <a:defRPr kumimoji="1" sz="1700">
                <a:solidFill>
                  <a:srgbClr val="000000"/>
                </a:solidFill>
                <a:latin typeface="Arial" charset="0"/>
              </a:defRPr>
            </a:lvl2pPr>
            <a:lvl3pPr marL="358775" indent="-188913" defTabSz="330200">
              <a:buChar char="–"/>
              <a:defRPr kumimoji="1" sz="1700">
                <a:solidFill>
                  <a:srgbClr val="000000"/>
                </a:solidFill>
                <a:latin typeface="Arial" charset="0"/>
              </a:defRPr>
            </a:lvl3pPr>
            <a:lvl4pPr marL="511175" indent="-150813" defTabSz="330200">
              <a:buChar char="-"/>
              <a:defRPr kumimoji="1" sz="1700">
                <a:solidFill>
                  <a:srgbClr val="000000"/>
                </a:solidFill>
                <a:latin typeface="Arial" charset="0"/>
              </a:defRPr>
            </a:lvl4pPr>
            <a:lvl5pPr marL="2624138" indent="4763" algn="ctr" defTabSz="330200">
              <a:lnSpc>
                <a:spcPts val="1600"/>
              </a:lnSpc>
              <a:defRPr kumimoji="1" sz="1400" b="1">
                <a:solidFill>
                  <a:srgbClr val="000000"/>
                </a:solidFill>
                <a:latin typeface="Arial" charset="0"/>
              </a:defRPr>
            </a:lvl5pPr>
            <a:lvl6pPr marL="3081338" indent="4763" algn="ctr" defTabSz="330200" eaLnBrk="0" fontAlgn="base" hangingPunct="0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rgbClr val="000000"/>
                </a:solidFill>
                <a:latin typeface="Arial" charset="0"/>
              </a:defRPr>
            </a:lvl6pPr>
            <a:lvl7pPr marL="3538538" indent="4763" algn="ctr" defTabSz="330200" eaLnBrk="0" fontAlgn="base" hangingPunct="0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rgbClr val="000000"/>
                </a:solidFill>
                <a:latin typeface="Arial" charset="0"/>
              </a:defRPr>
            </a:lvl7pPr>
            <a:lvl8pPr marL="3995738" indent="4763" algn="ctr" defTabSz="330200" eaLnBrk="0" fontAlgn="base" hangingPunct="0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rgbClr val="000000"/>
                </a:solidFill>
                <a:latin typeface="Arial" charset="0"/>
              </a:defRPr>
            </a:lvl8pPr>
            <a:lvl9pPr marL="4452938" indent="4763" algn="ctr" defTabSz="330200" eaLnBrk="0" fontAlgn="base" hangingPunct="0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rgbClr val="000000"/>
                </a:solidFill>
                <a:latin typeface="Arial" charset="0"/>
              </a:defRPr>
            </a:lvl9pPr>
          </a:lstStyle>
          <a:p>
            <a:pPr lvl="1">
              <a:buFont typeface="Wingdings" panose="05000000000000000000" pitchFamily="2" charset="2"/>
              <a:buChar char="§"/>
            </a:pPr>
            <a:r>
              <a:rPr lang="ru-RU" sz="1600" dirty="0">
                <a:ea typeface="Calibri" panose="020F0502020204030204" pitchFamily="34" charset="0"/>
              </a:rPr>
              <a:t>концепция образовательной программы и модель приема в 2022 году</a:t>
            </a:r>
            <a:endParaRPr lang="en-US" altLang="de-DE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Text12"/>
          <p:cNvSpPr>
            <a:spLocks noChangeArrowheads="1"/>
          </p:cNvSpPr>
          <p:nvPr/>
        </p:nvSpPr>
        <p:spPr bwMode="auto">
          <a:xfrm>
            <a:off x="2013444" y="5992913"/>
            <a:ext cx="7142163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330200">
              <a:defRPr kumimoji="1" sz="1700" b="1">
                <a:solidFill>
                  <a:srgbClr val="000000"/>
                </a:solidFill>
                <a:latin typeface="Arial" charset="0"/>
              </a:defRPr>
            </a:lvl1pPr>
            <a:lvl2pPr marL="168275" indent="-166688" defTabSz="330200">
              <a:buChar char="•"/>
              <a:defRPr kumimoji="1" sz="1700">
                <a:solidFill>
                  <a:srgbClr val="000000"/>
                </a:solidFill>
                <a:latin typeface="Arial" charset="0"/>
              </a:defRPr>
            </a:lvl2pPr>
            <a:lvl3pPr marL="358775" indent="-188913" defTabSz="330200">
              <a:buChar char="–"/>
              <a:defRPr kumimoji="1" sz="1700">
                <a:solidFill>
                  <a:srgbClr val="000000"/>
                </a:solidFill>
                <a:latin typeface="Arial" charset="0"/>
              </a:defRPr>
            </a:lvl3pPr>
            <a:lvl4pPr marL="511175" indent="-150813" defTabSz="330200">
              <a:buChar char="-"/>
              <a:defRPr kumimoji="1" sz="1700">
                <a:solidFill>
                  <a:srgbClr val="000000"/>
                </a:solidFill>
                <a:latin typeface="Arial" charset="0"/>
              </a:defRPr>
            </a:lvl4pPr>
            <a:lvl5pPr marL="2624138" indent="4763" algn="ctr" defTabSz="330200">
              <a:lnSpc>
                <a:spcPts val="1600"/>
              </a:lnSpc>
              <a:defRPr kumimoji="1" sz="1400" b="1">
                <a:solidFill>
                  <a:srgbClr val="000000"/>
                </a:solidFill>
                <a:latin typeface="Arial" charset="0"/>
              </a:defRPr>
            </a:lvl5pPr>
            <a:lvl6pPr marL="3081338" indent="4763" algn="ctr" defTabSz="330200" eaLnBrk="0" fontAlgn="base" hangingPunct="0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rgbClr val="000000"/>
                </a:solidFill>
                <a:latin typeface="Arial" charset="0"/>
              </a:defRPr>
            </a:lvl6pPr>
            <a:lvl7pPr marL="3538538" indent="4763" algn="ctr" defTabSz="330200" eaLnBrk="0" fontAlgn="base" hangingPunct="0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rgbClr val="000000"/>
                </a:solidFill>
                <a:latin typeface="Arial" charset="0"/>
              </a:defRPr>
            </a:lvl7pPr>
            <a:lvl8pPr marL="3995738" indent="4763" algn="ctr" defTabSz="330200" eaLnBrk="0" fontAlgn="base" hangingPunct="0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rgbClr val="000000"/>
                </a:solidFill>
                <a:latin typeface="Arial" charset="0"/>
              </a:defRPr>
            </a:lvl8pPr>
            <a:lvl9pPr marL="4452938" indent="4763" algn="ctr" defTabSz="330200" eaLnBrk="0" fontAlgn="base" hangingPunct="0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rgbClr val="000000"/>
                </a:solidFill>
                <a:latin typeface="Arial" charset="0"/>
              </a:defRPr>
            </a:lvl9pPr>
          </a:lstStyle>
          <a:p>
            <a:pPr lvl="1">
              <a:buFont typeface="Wingdings" panose="05000000000000000000" pitchFamily="2" charset="2"/>
              <a:buChar char="§"/>
            </a:pPr>
            <a:r>
              <a:rPr lang="ru-RU" sz="1600" dirty="0" smtClean="0">
                <a:ea typeface="Calibri" panose="020F0502020204030204" pitchFamily="34" charset="0"/>
              </a:rPr>
              <a:t>выбор </a:t>
            </a:r>
            <a:r>
              <a:rPr lang="ru-RU" sz="1600" dirty="0">
                <a:ea typeface="Calibri" panose="020F0502020204030204" pitchFamily="34" charset="0"/>
              </a:rPr>
              <a:t>и утверждение пилотного приоритета</a:t>
            </a:r>
            <a:endParaRPr lang="en-US" altLang="de-DE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Text12"/>
          <p:cNvSpPr>
            <a:spLocks noChangeArrowheads="1"/>
          </p:cNvSpPr>
          <p:nvPr/>
        </p:nvSpPr>
        <p:spPr bwMode="auto">
          <a:xfrm>
            <a:off x="3921392" y="2248001"/>
            <a:ext cx="553243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330200">
              <a:defRPr kumimoji="1" sz="1700" b="1">
                <a:solidFill>
                  <a:srgbClr val="000000"/>
                </a:solidFill>
                <a:latin typeface="Arial" charset="0"/>
              </a:defRPr>
            </a:lvl1pPr>
            <a:lvl2pPr marL="168275" indent="-166688" defTabSz="330200">
              <a:buChar char="•"/>
              <a:defRPr kumimoji="1" sz="1700">
                <a:solidFill>
                  <a:srgbClr val="000000"/>
                </a:solidFill>
                <a:latin typeface="Arial" charset="0"/>
              </a:defRPr>
            </a:lvl2pPr>
            <a:lvl3pPr marL="358775" indent="-188913" defTabSz="330200">
              <a:buChar char="–"/>
              <a:defRPr kumimoji="1" sz="1700">
                <a:solidFill>
                  <a:srgbClr val="000000"/>
                </a:solidFill>
                <a:latin typeface="Arial" charset="0"/>
              </a:defRPr>
            </a:lvl3pPr>
            <a:lvl4pPr marL="511175" indent="-150813" defTabSz="330200">
              <a:buChar char="-"/>
              <a:defRPr kumimoji="1" sz="1700">
                <a:solidFill>
                  <a:srgbClr val="000000"/>
                </a:solidFill>
                <a:latin typeface="Arial" charset="0"/>
              </a:defRPr>
            </a:lvl4pPr>
            <a:lvl5pPr marL="2624138" indent="4763" algn="ctr" defTabSz="330200">
              <a:lnSpc>
                <a:spcPts val="1600"/>
              </a:lnSpc>
              <a:defRPr kumimoji="1" sz="1400" b="1">
                <a:solidFill>
                  <a:srgbClr val="000000"/>
                </a:solidFill>
                <a:latin typeface="Arial" charset="0"/>
              </a:defRPr>
            </a:lvl5pPr>
            <a:lvl6pPr marL="3081338" indent="4763" algn="ctr" defTabSz="330200" eaLnBrk="0" fontAlgn="base" hangingPunct="0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rgbClr val="000000"/>
                </a:solidFill>
                <a:latin typeface="Arial" charset="0"/>
              </a:defRPr>
            </a:lvl6pPr>
            <a:lvl7pPr marL="3538538" indent="4763" algn="ctr" defTabSz="330200" eaLnBrk="0" fontAlgn="base" hangingPunct="0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rgbClr val="000000"/>
                </a:solidFill>
                <a:latin typeface="Arial" charset="0"/>
              </a:defRPr>
            </a:lvl7pPr>
            <a:lvl8pPr marL="3995738" indent="4763" algn="ctr" defTabSz="330200" eaLnBrk="0" fontAlgn="base" hangingPunct="0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rgbClr val="000000"/>
                </a:solidFill>
                <a:latin typeface="Arial" charset="0"/>
              </a:defRPr>
            </a:lvl8pPr>
            <a:lvl9pPr marL="4452938" indent="4763" algn="ctr" defTabSz="330200" eaLnBrk="0" fontAlgn="base" hangingPunct="0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rgbClr val="000000"/>
                </a:solidFill>
                <a:latin typeface="Arial" charset="0"/>
              </a:defRPr>
            </a:lvl9pPr>
          </a:lstStyle>
          <a:p>
            <a:pPr lvl="1">
              <a:buFont typeface="Wingdings" panose="05000000000000000000" pitchFamily="2" charset="2"/>
              <a:buChar char="§"/>
            </a:pPr>
            <a:r>
              <a:rPr lang="ru-RU" sz="1600" dirty="0">
                <a:ea typeface="Calibri" panose="020F0502020204030204" pitchFamily="34" charset="0"/>
              </a:rPr>
              <a:t>организационно-структурная модель</a:t>
            </a:r>
            <a:endParaRPr lang="en-US" altLang="de-DE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AutoShape 13"/>
          <p:cNvSpPr>
            <a:spLocks noChangeArrowheads="1"/>
          </p:cNvSpPr>
          <p:nvPr/>
        </p:nvSpPr>
        <p:spPr bwMode="auto">
          <a:xfrm>
            <a:off x="2818306" y="2233713"/>
            <a:ext cx="877888" cy="342900"/>
          </a:xfrm>
          <a:prstGeom prst="roundRect">
            <a:avLst>
              <a:gd name="adj" fmla="val 50000"/>
            </a:avLst>
          </a:prstGeom>
          <a:solidFill>
            <a:srgbClr val="781D1D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/>
        </p:spPr>
        <p:txBody>
          <a:bodyPr wrap="none" lIns="0" tIns="0" rIns="0" bIns="0" anchor="ctr"/>
          <a:lstStyle/>
          <a:p>
            <a:pPr algn="ctr"/>
            <a:r>
              <a:rPr lang="ru-RU" altLang="ru-RU" sz="1600" dirty="0" smtClean="0">
                <a:solidFill>
                  <a:schemeClr val="bg1"/>
                </a:solidFill>
              </a:rPr>
              <a:t>Май</a:t>
            </a:r>
            <a:endParaRPr lang="en-US" altLang="ru-RU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3167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FFFFFF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98378" y="-2605"/>
            <a:ext cx="5693622" cy="1062519"/>
          </a:xfrm>
        </p:spPr>
        <p:txBody>
          <a:bodyPr/>
          <a:lstStyle/>
          <a:p>
            <a:r>
              <a:rPr lang="ru-RU" dirty="0" smtClean="0"/>
              <a:t>Направления и приоритеты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 bwMode="auto">
          <a:xfrm>
            <a:off x="72242" y="1688123"/>
            <a:ext cx="6871170" cy="479306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381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  <a:ea typeface="Microsoft YaHei" panose="020B0503020204020204" pitchFamily="34" charset="-122"/>
            </a:endParaRP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4248036725"/>
              </p:ext>
            </p:extLst>
          </p:nvPr>
        </p:nvGraphicFramePr>
        <p:xfrm>
          <a:off x="283880" y="1414486"/>
          <a:ext cx="6418371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622296874"/>
              </p:ext>
            </p:extLst>
          </p:nvPr>
        </p:nvGraphicFramePr>
        <p:xfrm>
          <a:off x="6943412" y="1414486"/>
          <a:ext cx="5248588" cy="52375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407655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 ученого </a:t>
            </a:r>
            <a:r>
              <a:rPr lang="ru-RU" dirty="0"/>
              <a:t>совета </a:t>
            </a:r>
            <a:r>
              <a:rPr lang="ru-RU" dirty="0" smtClean="0"/>
              <a:t>КГУ от 23.11.2021 г.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293438" y="1559393"/>
            <a:ext cx="11786221" cy="4957231"/>
          </a:xfrm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ru-RU" sz="3200" dirty="0"/>
              <a:t>Принять </a:t>
            </a:r>
            <a:r>
              <a:rPr lang="ru-RU" sz="3200" dirty="0" smtClean="0"/>
              <a:t>предложения ректората за </a:t>
            </a:r>
            <a:r>
              <a:rPr lang="ru-RU" sz="3200" dirty="0" smtClean="0"/>
              <a:t>основу плана работы ученого совета до конца 2021/2022 уч. г.</a:t>
            </a:r>
            <a:endParaRPr lang="ru-RU" sz="3200" dirty="0"/>
          </a:p>
          <a:p>
            <a:pPr marL="514350" lvl="0" indent="-514350">
              <a:buFont typeface="+mj-lt"/>
              <a:buAutoNum type="arabicPeriod"/>
            </a:pPr>
            <a:r>
              <a:rPr lang="ru-RU" sz="3200" dirty="0" smtClean="0"/>
              <a:t>Считать </a:t>
            </a:r>
            <a:r>
              <a:rPr lang="ru-RU" sz="3200" dirty="0"/>
              <a:t>приоритетной деятельность ученого </a:t>
            </a:r>
            <a:r>
              <a:rPr lang="ru-RU" sz="3200" dirty="0" smtClean="0"/>
              <a:t>совета и других органов общественного управления, </a:t>
            </a:r>
            <a:r>
              <a:rPr lang="ru-RU" sz="3200" dirty="0"/>
              <a:t>направленную на развитие современных моделей и организационных форм научно-образовательного процесса</a:t>
            </a:r>
            <a:r>
              <a:rPr lang="ru-RU" sz="3200" dirty="0" smtClean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200" dirty="0" smtClean="0"/>
              <a:t>Сформировать рабочие группы </a:t>
            </a:r>
            <a:r>
              <a:rPr lang="ru-RU" sz="3200" dirty="0"/>
              <a:t>ученого совета </a:t>
            </a:r>
            <a:r>
              <a:rPr lang="ru-RU" sz="3200" dirty="0" smtClean="0"/>
              <a:t>по приоритетным направлениям работы до конца 2021 года (отв. </a:t>
            </a:r>
            <a:r>
              <a:rPr lang="ru-RU" sz="3200" dirty="0"/>
              <a:t>р</a:t>
            </a:r>
            <a:r>
              <a:rPr lang="ru-RU" sz="3200" dirty="0" smtClean="0"/>
              <a:t>ектор)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4063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олодежная политика КГУ итог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Calibri Light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молодежная политика КГУ итог</Template>
  <TotalTime>18358</TotalTime>
  <Words>458</Words>
  <Application>Microsoft Office PowerPoint</Application>
  <PresentationFormat>Широкоэкранный</PresentationFormat>
  <Paragraphs>74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4" baseType="lpstr">
      <vt:lpstr>Microsoft YaHei</vt:lpstr>
      <vt:lpstr>Arial</vt:lpstr>
      <vt:lpstr>Calibri</vt:lpstr>
      <vt:lpstr>Calibri Light</vt:lpstr>
      <vt:lpstr>Times New Roman</vt:lpstr>
      <vt:lpstr>Trebuchet MS</vt:lpstr>
      <vt:lpstr>Wingdings</vt:lpstr>
      <vt:lpstr>молодежная политика КГУ итог</vt:lpstr>
      <vt:lpstr>О задачах и плане работы ученого совета КГУ  на 2021/2022 уч. г.</vt:lpstr>
      <vt:lpstr>Задачи и приоритеты КГУ до 2030 года</vt:lpstr>
      <vt:lpstr>Решение ученого совета КГУ от 02.09.2021 г.</vt:lpstr>
      <vt:lpstr>Дорожная карта создания кластера</vt:lpstr>
      <vt:lpstr>Направления и приоритеты</vt:lpstr>
      <vt:lpstr>Решение ученого совета КГУ от 23.11.2021 г.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Ершов;Наумов</dc:creator>
  <cp:lastModifiedBy>Александр Наумов</cp:lastModifiedBy>
  <cp:revision>286</cp:revision>
  <cp:lastPrinted>2021-04-08T10:38:39Z</cp:lastPrinted>
  <dcterms:created xsi:type="dcterms:W3CDTF">2021-02-27T09:25:34Z</dcterms:created>
  <dcterms:modified xsi:type="dcterms:W3CDTF">2021-11-23T08:51:04Z</dcterms:modified>
</cp:coreProperties>
</file>