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5" r:id="rId4"/>
    <p:sldId id="286" r:id="rId5"/>
    <p:sldId id="287" r:id="rId6"/>
    <p:sldId id="289" r:id="rId7"/>
    <p:sldId id="290" r:id="rId8"/>
    <p:sldId id="270" r:id="rId9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E4A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48" d="100"/>
          <a:sy n="48" d="100"/>
        </p:scale>
        <p:origin x="-126" y="-6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4D825-A5D7-4CC8-89BA-338A31940D1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58476-EBF6-4E3F-AFAB-0AF6AE8B06F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Концепция воспитательной деятельности КГУ</a:t>
          </a:r>
          <a:endParaRPr lang="ru-RU" dirty="0">
            <a:solidFill>
              <a:srgbClr val="1E4A91"/>
            </a:solidFill>
          </a:endParaRPr>
        </a:p>
      </dgm:t>
    </dgm:pt>
    <dgm:pt modelId="{4C3A1D4B-3C0D-4575-BB52-F4E29188EA4A}" type="parTrans" cxnId="{865E7056-DDBF-4E34-B754-CDE5033C7570}">
      <dgm:prSet/>
      <dgm:spPr/>
      <dgm:t>
        <a:bodyPr/>
        <a:lstStyle/>
        <a:p>
          <a:endParaRPr lang="ru-RU"/>
        </a:p>
      </dgm:t>
    </dgm:pt>
    <dgm:pt modelId="{A5E87278-9B61-4B82-B1B2-5EBD3C77E177}" type="sibTrans" cxnId="{865E7056-DDBF-4E34-B754-CDE5033C7570}">
      <dgm:prSet/>
      <dgm:spPr/>
      <dgm:t>
        <a:bodyPr/>
        <a:lstStyle/>
        <a:p>
          <a:endParaRPr lang="ru-RU"/>
        </a:p>
      </dgm:t>
    </dgm:pt>
    <dgm:pt modelId="{B6D8B6CA-51BC-4E88-BE55-93D62A3AE09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Программа воспитательной деятельности КГУ</a:t>
          </a:r>
          <a:endParaRPr lang="ru-RU" dirty="0">
            <a:solidFill>
              <a:srgbClr val="1E4A91"/>
            </a:solidFill>
          </a:endParaRPr>
        </a:p>
      </dgm:t>
    </dgm:pt>
    <dgm:pt modelId="{201BB2F8-8B9B-4F05-812F-F7215C6A03D0}" type="parTrans" cxnId="{FB7A21C0-3880-4B7E-86EC-D39234A5908E}">
      <dgm:prSet/>
      <dgm:spPr/>
      <dgm:t>
        <a:bodyPr/>
        <a:lstStyle/>
        <a:p>
          <a:endParaRPr lang="ru-RU"/>
        </a:p>
      </dgm:t>
    </dgm:pt>
    <dgm:pt modelId="{60424897-B150-4E78-A854-E0E21E1865E8}" type="sibTrans" cxnId="{FB7A21C0-3880-4B7E-86EC-D39234A5908E}">
      <dgm:prSet/>
      <dgm:spPr/>
      <dgm:t>
        <a:bodyPr/>
        <a:lstStyle/>
        <a:p>
          <a:endParaRPr lang="ru-RU"/>
        </a:p>
      </dgm:t>
    </dgm:pt>
    <dgm:pt modelId="{E3ED0BB8-6E79-4BD4-BB8B-4DC55DFEC1A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Программа и план воспитательной деятельности ИНСТИТУТА</a:t>
          </a:r>
          <a:endParaRPr lang="ru-RU" dirty="0">
            <a:solidFill>
              <a:srgbClr val="1E4A91"/>
            </a:solidFill>
          </a:endParaRPr>
        </a:p>
      </dgm:t>
    </dgm:pt>
    <dgm:pt modelId="{A10481F3-B198-4507-8FF0-A755A9BEFB47}" type="parTrans" cxnId="{AC163746-3385-4143-AE9B-D6C1A60ED010}">
      <dgm:prSet/>
      <dgm:spPr/>
      <dgm:t>
        <a:bodyPr/>
        <a:lstStyle/>
        <a:p>
          <a:endParaRPr lang="ru-RU"/>
        </a:p>
      </dgm:t>
    </dgm:pt>
    <dgm:pt modelId="{3192636E-0BB6-48D7-9A26-8263670F864C}" type="sibTrans" cxnId="{AC163746-3385-4143-AE9B-D6C1A60ED010}">
      <dgm:prSet/>
      <dgm:spPr/>
      <dgm:t>
        <a:bodyPr/>
        <a:lstStyle/>
        <a:p>
          <a:endParaRPr lang="ru-RU"/>
        </a:p>
      </dgm:t>
    </dgm:pt>
    <dgm:pt modelId="{38B5D6C0-5A5B-48D4-B004-36950BE046D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Рабочая программа и план воспитательной деятельности ОБРАЗОВАТЕЛЬНОЙ ПРОГРАММЫ</a:t>
          </a:r>
          <a:endParaRPr lang="ru-RU" dirty="0">
            <a:solidFill>
              <a:srgbClr val="1E4A91"/>
            </a:solidFill>
          </a:endParaRPr>
        </a:p>
      </dgm:t>
    </dgm:pt>
    <dgm:pt modelId="{7306DAC9-A0FC-4D03-84E4-677FC699E414}" type="parTrans" cxnId="{98332474-4256-4690-BE3C-98689DA0FB26}">
      <dgm:prSet/>
      <dgm:spPr/>
      <dgm:t>
        <a:bodyPr/>
        <a:lstStyle/>
        <a:p>
          <a:endParaRPr lang="ru-RU"/>
        </a:p>
      </dgm:t>
    </dgm:pt>
    <dgm:pt modelId="{D2429477-BBAA-4F00-B88A-E80801CCE024}" type="sibTrans" cxnId="{98332474-4256-4690-BE3C-98689DA0FB26}">
      <dgm:prSet/>
      <dgm:spPr/>
      <dgm:t>
        <a:bodyPr/>
        <a:lstStyle/>
        <a:p>
          <a:endParaRPr lang="ru-RU"/>
        </a:p>
      </dgm:t>
    </dgm:pt>
    <dgm:pt modelId="{82A4CF47-BDB2-41D4-8B67-87B208DA835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План воспитательной деятельности КГУ</a:t>
          </a:r>
          <a:endParaRPr lang="ru-RU" dirty="0">
            <a:solidFill>
              <a:srgbClr val="1E4A91"/>
            </a:solidFill>
          </a:endParaRPr>
        </a:p>
      </dgm:t>
    </dgm:pt>
    <dgm:pt modelId="{B4404C7C-1FD0-4783-A27D-EE02E460EEA0}" type="parTrans" cxnId="{23468CB4-F66C-49EE-86FB-FE942BEAD90C}">
      <dgm:prSet/>
      <dgm:spPr/>
      <dgm:t>
        <a:bodyPr/>
        <a:lstStyle/>
        <a:p>
          <a:endParaRPr lang="ru-RU"/>
        </a:p>
      </dgm:t>
    </dgm:pt>
    <dgm:pt modelId="{5326A434-D1FE-4DA7-9999-3AA2A753B943}" type="sibTrans" cxnId="{23468CB4-F66C-49EE-86FB-FE942BEAD90C}">
      <dgm:prSet/>
      <dgm:spPr/>
      <dgm:t>
        <a:bodyPr/>
        <a:lstStyle/>
        <a:p>
          <a:endParaRPr lang="ru-RU"/>
        </a:p>
      </dgm:t>
    </dgm:pt>
    <dgm:pt modelId="{358E1CF0-0CD0-44D0-AE12-C52E444FE97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Рабочая программа и план воспитательной деятельности отдельной ДИСЦИПЛИНЫ</a:t>
          </a:r>
          <a:endParaRPr lang="ru-RU" dirty="0">
            <a:solidFill>
              <a:srgbClr val="1E4A91"/>
            </a:solidFill>
          </a:endParaRPr>
        </a:p>
      </dgm:t>
    </dgm:pt>
    <dgm:pt modelId="{BEF36470-0A31-4E28-B5E7-6FDBC134AD56}" type="parTrans" cxnId="{FDA26D9D-A198-4765-AA5E-D9B176254F7E}">
      <dgm:prSet/>
      <dgm:spPr/>
      <dgm:t>
        <a:bodyPr/>
        <a:lstStyle/>
        <a:p>
          <a:endParaRPr lang="ru-RU"/>
        </a:p>
      </dgm:t>
    </dgm:pt>
    <dgm:pt modelId="{6D9D3A48-D2D6-47EF-BDA4-394F24826F91}" type="sibTrans" cxnId="{FDA26D9D-A198-4765-AA5E-D9B176254F7E}">
      <dgm:prSet/>
      <dgm:spPr/>
      <dgm:t>
        <a:bodyPr/>
        <a:lstStyle/>
        <a:p>
          <a:endParaRPr lang="ru-RU"/>
        </a:p>
      </dgm:t>
    </dgm:pt>
    <dgm:pt modelId="{3456A9E3-1E66-43A1-A8AF-12EFD9515582}" type="pres">
      <dgm:prSet presAssocID="{D604D825-A5D7-4CC8-89BA-338A31940D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867FB-FC3C-4417-BBE3-D75B313A202F}" type="pres">
      <dgm:prSet presAssocID="{8C658476-EBF6-4E3F-AFAB-0AF6AE8B06F0}" presName="vertOne" presStyleCnt="0"/>
      <dgm:spPr/>
    </dgm:pt>
    <dgm:pt modelId="{D58D68AB-EF07-4399-8190-4685E001FEEF}" type="pres">
      <dgm:prSet presAssocID="{8C658476-EBF6-4E3F-AFAB-0AF6AE8B06F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76448-C8FE-434F-A187-70E51319FD8A}" type="pres">
      <dgm:prSet presAssocID="{8C658476-EBF6-4E3F-AFAB-0AF6AE8B06F0}" presName="parTransOne" presStyleCnt="0"/>
      <dgm:spPr/>
    </dgm:pt>
    <dgm:pt modelId="{F97A4CBC-343C-450A-AB50-C2FC9028157C}" type="pres">
      <dgm:prSet presAssocID="{8C658476-EBF6-4E3F-AFAB-0AF6AE8B06F0}" presName="horzOne" presStyleCnt="0"/>
      <dgm:spPr/>
    </dgm:pt>
    <dgm:pt modelId="{44E27F2F-142C-4879-8964-4A9ACA048B7F}" type="pres">
      <dgm:prSet presAssocID="{B6D8B6CA-51BC-4E88-BE55-93D62A3AE097}" presName="vertTwo" presStyleCnt="0"/>
      <dgm:spPr/>
    </dgm:pt>
    <dgm:pt modelId="{17366617-C010-45DB-936A-833F11770305}" type="pres">
      <dgm:prSet presAssocID="{B6D8B6CA-51BC-4E88-BE55-93D62A3AE09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295BC-C772-40D8-83CA-27C1344022D3}" type="pres">
      <dgm:prSet presAssocID="{B6D8B6CA-51BC-4E88-BE55-93D62A3AE097}" presName="parTransTwo" presStyleCnt="0"/>
      <dgm:spPr/>
    </dgm:pt>
    <dgm:pt modelId="{B0155179-A92A-465B-B004-4FC09514C50D}" type="pres">
      <dgm:prSet presAssocID="{B6D8B6CA-51BC-4E88-BE55-93D62A3AE097}" presName="horzTwo" presStyleCnt="0"/>
      <dgm:spPr/>
    </dgm:pt>
    <dgm:pt modelId="{5082E39B-2CD8-4649-9985-037CA76F86C9}" type="pres">
      <dgm:prSet presAssocID="{E3ED0BB8-6E79-4BD4-BB8B-4DC55DFEC1A0}" presName="vertThree" presStyleCnt="0"/>
      <dgm:spPr/>
    </dgm:pt>
    <dgm:pt modelId="{14E7A01E-B815-4757-8B27-0C8118537812}" type="pres">
      <dgm:prSet presAssocID="{E3ED0BB8-6E79-4BD4-BB8B-4DC55DFEC1A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3F652-DABB-4224-89EE-F9C8DD80B23D}" type="pres">
      <dgm:prSet presAssocID="{E3ED0BB8-6E79-4BD4-BB8B-4DC55DFEC1A0}" presName="horzThree" presStyleCnt="0"/>
      <dgm:spPr/>
    </dgm:pt>
    <dgm:pt modelId="{471631B7-7D03-4527-B092-61CD3697B80E}" type="pres">
      <dgm:prSet presAssocID="{3192636E-0BB6-48D7-9A26-8263670F864C}" presName="sibSpaceThree" presStyleCnt="0"/>
      <dgm:spPr/>
    </dgm:pt>
    <dgm:pt modelId="{51EC7B6C-71A1-4187-87BE-302DF499A8B6}" type="pres">
      <dgm:prSet presAssocID="{38B5D6C0-5A5B-48D4-B004-36950BE046DB}" presName="vertThree" presStyleCnt="0"/>
      <dgm:spPr/>
    </dgm:pt>
    <dgm:pt modelId="{41844BAF-DBD3-4F7C-AB33-854A010B1D73}" type="pres">
      <dgm:prSet presAssocID="{38B5D6C0-5A5B-48D4-B004-36950BE046D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9C8F22-0894-48FB-95BC-D4EE0354AF11}" type="pres">
      <dgm:prSet presAssocID="{38B5D6C0-5A5B-48D4-B004-36950BE046DB}" presName="horzThree" presStyleCnt="0"/>
      <dgm:spPr/>
    </dgm:pt>
    <dgm:pt modelId="{BC294705-5676-4031-A730-C8AAE4DB07CB}" type="pres">
      <dgm:prSet presAssocID="{60424897-B150-4E78-A854-E0E21E1865E8}" presName="sibSpaceTwo" presStyleCnt="0"/>
      <dgm:spPr/>
    </dgm:pt>
    <dgm:pt modelId="{A45FFEDA-80A5-422F-8411-B903C101F06A}" type="pres">
      <dgm:prSet presAssocID="{82A4CF47-BDB2-41D4-8B67-87B208DA8352}" presName="vertTwo" presStyleCnt="0"/>
      <dgm:spPr/>
    </dgm:pt>
    <dgm:pt modelId="{391C28A8-D6FE-4291-9B82-AAA5AE32380A}" type="pres">
      <dgm:prSet presAssocID="{82A4CF47-BDB2-41D4-8B67-87B208DA835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7767E-CEF7-4C4A-B75A-D33E089215CE}" type="pres">
      <dgm:prSet presAssocID="{82A4CF47-BDB2-41D4-8B67-87B208DA8352}" presName="parTransTwo" presStyleCnt="0"/>
      <dgm:spPr/>
    </dgm:pt>
    <dgm:pt modelId="{F1544273-E9E7-4B89-8B44-DC6D8FCED4B5}" type="pres">
      <dgm:prSet presAssocID="{82A4CF47-BDB2-41D4-8B67-87B208DA8352}" presName="horzTwo" presStyleCnt="0"/>
      <dgm:spPr/>
    </dgm:pt>
    <dgm:pt modelId="{3ADD2882-B741-43F6-94DA-63775BF02C79}" type="pres">
      <dgm:prSet presAssocID="{358E1CF0-0CD0-44D0-AE12-C52E444FE971}" presName="vertThree" presStyleCnt="0"/>
      <dgm:spPr/>
    </dgm:pt>
    <dgm:pt modelId="{76A4720B-99CB-4D96-BD64-5ACD50A72C3A}" type="pres">
      <dgm:prSet presAssocID="{358E1CF0-0CD0-44D0-AE12-C52E444FE97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03015-D025-4CC0-ADC5-A1A04311424E}" type="pres">
      <dgm:prSet presAssocID="{358E1CF0-0CD0-44D0-AE12-C52E444FE971}" presName="horzThree" presStyleCnt="0"/>
      <dgm:spPr/>
    </dgm:pt>
  </dgm:ptLst>
  <dgm:cxnLst>
    <dgm:cxn modelId="{5E95F6A6-C64E-4111-B79A-472A92C41418}" type="presOf" srcId="{D604D825-A5D7-4CC8-89BA-338A31940D11}" destId="{3456A9E3-1E66-43A1-A8AF-12EFD9515582}" srcOrd="0" destOrd="0" presId="urn:microsoft.com/office/officeart/2005/8/layout/hierarchy4"/>
    <dgm:cxn modelId="{FB7A21C0-3880-4B7E-86EC-D39234A5908E}" srcId="{8C658476-EBF6-4E3F-AFAB-0AF6AE8B06F0}" destId="{B6D8B6CA-51BC-4E88-BE55-93D62A3AE097}" srcOrd="0" destOrd="0" parTransId="{201BB2F8-8B9B-4F05-812F-F7215C6A03D0}" sibTransId="{60424897-B150-4E78-A854-E0E21E1865E8}"/>
    <dgm:cxn modelId="{FDA26D9D-A198-4765-AA5E-D9B176254F7E}" srcId="{82A4CF47-BDB2-41D4-8B67-87B208DA8352}" destId="{358E1CF0-0CD0-44D0-AE12-C52E444FE971}" srcOrd="0" destOrd="0" parTransId="{BEF36470-0A31-4E28-B5E7-6FDBC134AD56}" sibTransId="{6D9D3A48-D2D6-47EF-BDA4-394F24826F91}"/>
    <dgm:cxn modelId="{57B8E51D-A04D-43E9-8F3D-EF5422239516}" type="presOf" srcId="{358E1CF0-0CD0-44D0-AE12-C52E444FE971}" destId="{76A4720B-99CB-4D96-BD64-5ACD50A72C3A}" srcOrd="0" destOrd="0" presId="urn:microsoft.com/office/officeart/2005/8/layout/hierarchy4"/>
    <dgm:cxn modelId="{98332474-4256-4690-BE3C-98689DA0FB26}" srcId="{B6D8B6CA-51BC-4E88-BE55-93D62A3AE097}" destId="{38B5D6C0-5A5B-48D4-B004-36950BE046DB}" srcOrd="1" destOrd="0" parTransId="{7306DAC9-A0FC-4D03-84E4-677FC699E414}" sibTransId="{D2429477-BBAA-4F00-B88A-E80801CCE024}"/>
    <dgm:cxn modelId="{4D0E4912-4025-430B-9DB7-E3FA16998D48}" type="presOf" srcId="{82A4CF47-BDB2-41D4-8B67-87B208DA8352}" destId="{391C28A8-D6FE-4291-9B82-AAA5AE32380A}" srcOrd="0" destOrd="0" presId="urn:microsoft.com/office/officeart/2005/8/layout/hierarchy4"/>
    <dgm:cxn modelId="{E0F44C14-5CAD-46A9-8BFF-91B4B717C1B1}" type="presOf" srcId="{38B5D6C0-5A5B-48D4-B004-36950BE046DB}" destId="{41844BAF-DBD3-4F7C-AB33-854A010B1D73}" srcOrd="0" destOrd="0" presId="urn:microsoft.com/office/officeart/2005/8/layout/hierarchy4"/>
    <dgm:cxn modelId="{BEF19990-96E7-4208-92BA-F319E020792E}" type="presOf" srcId="{B6D8B6CA-51BC-4E88-BE55-93D62A3AE097}" destId="{17366617-C010-45DB-936A-833F11770305}" srcOrd="0" destOrd="0" presId="urn:microsoft.com/office/officeart/2005/8/layout/hierarchy4"/>
    <dgm:cxn modelId="{9CC948D2-98CD-44DF-BB84-4546F15CDE5C}" type="presOf" srcId="{8C658476-EBF6-4E3F-AFAB-0AF6AE8B06F0}" destId="{D58D68AB-EF07-4399-8190-4685E001FEEF}" srcOrd="0" destOrd="0" presId="urn:microsoft.com/office/officeart/2005/8/layout/hierarchy4"/>
    <dgm:cxn modelId="{AC163746-3385-4143-AE9B-D6C1A60ED010}" srcId="{B6D8B6CA-51BC-4E88-BE55-93D62A3AE097}" destId="{E3ED0BB8-6E79-4BD4-BB8B-4DC55DFEC1A0}" srcOrd="0" destOrd="0" parTransId="{A10481F3-B198-4507-8FF0-A755A9BEFB47}" sibTransId="{3192636E-0BB6-48D7-9A26-8263670F864C}"/>
    <dgm:cxn modelId="{23468CB4-F66C-49EE-86FB-FE942BEAD90C}" srcId="{8C658476-EBF6-4E3F-AFAB-0AF6AE8B06F0}" destId="{82A4CF47-BDB2-41D4-8B67-87B208DA8352}" srcOrd="1" destOrd="0" parTransId="{B4404C7C-1FD0-4783-A27D-EE02E460EEA0}" sibTransId="{5326A434-D1FE-4DA7-9999-3AA2A753B943}"/>
    <dgm:cxn modelId="{D89A240C-2F05-44F8-91DD-004896ACA87B}" type="presOf" srcId="{E3ED0BB8-6E79-4BD4-BB8B-4DC55DFEC1A0}" destId="{14E7A01E-B815-4757-8B27-0C8118537812}" srcOrd="0" destOrd="0" presId="urn:microsoft.com/office/officeart/2005/8/layout/hierarchy4"/>
    <dgm:cxn modelId="{865E7056-DDBF-4E34-B754-CDE5033C7570}" srcId="{D604D825-A5D7-4CC8-89BA-338A31940D11}" destId="{8C658476-EBF6-4E3F-AFAB-0AF6AE8B06F0}" srcOrd="0" destOrd="0" parTransId="{4C3A1D4B-3C0D-4575-BB52-F4E29188EA4A}" sibTransId="{A5E87278-9B61-4B82-B1B2-5EBD3C77E177}"/>
    <dgm:cxn modelId="{84472280-792B-45D5-9C29-11F38ED56236}" type="presParOf" srcId="{3456A9E3-1E66-43A1-A8AF-12EFD9515582}" destId="{736867FB-FC3C-4417-BBE3-D75B313A202F}" srcOrd="0" destOrd="0" presId="urn:microsoft.com/office/officeart/2005/8/layout/hierarchy4"/>
    <dgm:cxn modelId="{7A958DDB-5DF6-4F12-B6A1-D81E387F0B1A}" type="presParOf" srcId="{736867FB-FC3C-4417-BBE3-D75B313A202F}" destId="{D58D68AB-EF07-4399-8190-4685E001FEEF}" srcOrd="0" destOrd="0" presId="urn:microsoft.com/office/officeart/2005/8/layout/hierarchy4"/>
    <dgm:cxn modelId="{4DDF1376-A070-4C99-95FE-9D20B0E59674}" type="presParOf" srcId="{736867FB-FC3C-4417-BBE3-D75B313A202F}" destId="{48D76448-C8FE-434F-A187-70E51319FD8A}" srcOrd="1" destOrd="0" presId="urn:microsoft.com/office/officeart/2005/8/layout/hierarchy4"/>
    <dgm:cxn modelId="{38615779-B7E2-4336-841D-B761ED31FAEC}" type="presParOf" srcId="{736867FB-FC3C-4417-BBE3-D75B313A202F}" destId="{F97A4CBC-343C-450A-AB50-C2FC9028157C}" srcOrd="2" destOrd="0" presId="urn:microsoft.com/office/officeart/2005/8/layout/hierarchy4"/>
    <dgm:cxn modelId="{E7599607-7EE6-409B-AE47-DF949185B9A6}" type="presParOf" srcId="{F97A4CBC-343C-450A-AB50-C2FC9028157C}" destId="{44E27F2F-142C-4879-8964-4A9ACA048B7F}" srcOrd="0" destOrd="0" presId="urn:microsoft.com/office/officeart/2005/8/layout/hierarchy4"/>
    <dgm:cxn modelId="{4D6FDCD8-47ED-4225-8025-D6E6F89A7E7D}" type="presParOf" srcId="{44E27F2F-142C-4879-8964-4A9ACA048B7F}" destId="{17366617-C010-45DB-936A-833F11770305}" srcOrd="0" destOrd="0" presId="urn:microsoft.com/office/officeart/2005/8/layout/hierarchy4"/>
    <dgm:cxn modelId="{7186FC92-D313-478C-A3D8-E94C81301CCB}" type="presParOf" srcId="{44E27F2F-142C-4879-8964-4A9ACA048B7F}" destId="{08C295BC-C772-40D8-83CA-27C1344022D3}" srcOrd="1" destOrd="0" presId="urn:microsoft.com/office/officeart/2005/8/layout/hierarchy4"/>
    <dgm:cxn modelId="{C9D582B2-93F9-46A7-9983-08AB7C27CECB}" type="presParOf" srcId="{44E27F2F-142C-4879-8964-4A9ACA048B7F}" destId="{B0155179-A92A-465B-B004-4FC09514C50D}" srcOrd="2" destOrd="0" presId="urn:microsoft.com/office/officeart/2005/8/layout/hierarchy4"/>
    <dgm:cxn modelId="{DC8E1C02-E277-48C9-A7A6-A573E5B908FF}" type="presParOf" srcId="{B0155179-A92A-465B-B004-4FC09514C50D}" destId="{5082E39B-2CD8-4649-9985-037CA76F86C9}" srcOrd="0" destOrd="0" presId="urn:microsoft.com/office/officeart/2005/8/layout/hierarchy4"/>
    <dgm:cxn modelId="{2D02F94E-9EEE-4EA5-BB9E-46A3C63F9080}" type="presParOf" srcId="{5082E39B-2CD8-4649-9985-037CA76F86C9}" destId="{14E7A01E-B815-4757-8B27-0C8118537812}" srcOrd="0" destOrd="0" presId="urn:microsoft.com/office/officeart/2005/8/layout/hierarchy4"/>
    <dgm:cxn modelId="{537459A7-B8F5-421B-A8B8-9F86096438AB}" type="presParOf" srcId="{5082E39B-2CD8-4649-9985-037CA76F86C9}" destId="{5E53F652-DABB-4224-89EE-F9C8DD80B23D}" srcOrd="1" destOrd="0" presId="urn:microsoft.com/office/officeart/2005/8/layout/hierarchy4"/>
    <dgm:cxn modelId="{B13972C2-0283-48DA-B1A2-0F5DAEE712FE}" type="presParOf" srcId="{B0155179-A92A-465B-B004-4FC09514C50D}" destId="{471631B7-7D03-4527-B092-61CD3697B80E}" srcOrd="1" destOrd="0" presId="urn:microsoft.com/office/officeart/2005/8/layout/hierarchy4"/>
    <dgm:cxn modelId="{39D1821A-AFC3-4791-8C89-FAE6F49D6308}" type="presParOf" srcId="{B0155179-A92A-465B-B004-4FC09514C50D}" destId="{51EC7B6C-71A1-4187-87BE-302DF499A8B6}" srcOrd="2" destOrd="0" presId="urn:microsoft.com/office/officeart/2005/8/layout/hierarchy4"/>
    <dgm:cxn modelId="{E7E7573E-9B0A-4AA9-AE99-B67CA025A87A}" type="presParOf" srcId="{51EC7B6C-71A1-4187-87BE-302DF499A8B6}" destId="{41844BAF-DBD3-4F7C-AB33-854A010B1D73}" srcOrd="0" destOrd="0" presId="urn:microsoft.com/office/officeart/2005/8/layout/hierarchy4"/>
    <dgm:cxn modelId="{4006235C-CCF8-45BE-8963-B252289CA3F3}" type="presParOf" srcId="{51EC7B6C-71A1-4187-87BE-302DF499A8B6}" destId="{769C8F22-0894-48FB-95BC-D4EE0354AF11}" srcOrd="1" destOrd="0" presId="urn:microsoft.com/office/officeart/2005/8/layout/hierarchy4"/>
    <dgm:cxn modelId="{36209B38-7430-4432-9812-9D83C0B922BE}" type="presParOf" srcId="{F97A4CBC-343C-450A-AB50-C2FC9028157C}" destId="{BC294705-5676-4031-A730-C8AAE4DB07CB}" srcOrd="1" destOrd="0" presId="urn:microsoft.com/office/officeart/2005/8/layout/hierarchy4"/>
    <dgm:cxn modelId="{8F1B46BF-0DA8-4CDF-82A0-617C38B738D7}" type="presParOf" srcId="{F97A4CBC-343C-450A-AB50-C2FC9028157C}" destId="{A45FFEDA-80A5-422F-8411-B903C101F06A}" srcOrd="2" destOrd="0" presId="urn:microsoft.com/office/officeart/2005/8/layout/hierarchy4"/>
    <dgm:cxn modelId="{CC613062-0AAC-45EB-9249-3805FDD8A6A6}" type="presParOf" srcId="{A45FFEDA-80A5-422F-8411-B903C101F06A}" destId="{391C28A8-D6FE-4291-9B82-AAA5AE32380A}" srcOrd="0" destOrd="0" presId="urn:microsoft.com/office/officeart/2005/8/layout/hierarchy4"/>
    <dgm:cxn modelId="{9C15885B-638B-46C3-A4FD-F35341B234DE}" type="presParOf" srcId="{A45FFEDA-80A5-422F-8411-B903C101F06A}" destId="{5B17767E-CEF7-4C4A-B75A-D33E089215CE}" srcOrd="1" destOrd="0" presId="urn:microsoft.com/office/officeart/2005/8/layout/hierarchy4"/>
    <dgm:cxn modelId="{E24FEA9F-242F-4E1D-9CE6-12338F233261}" type="presParOf" srcId="{A45FFEDA-80A5-422F-8411-B903C101F06A}" destId="{F1544273-E9E7-4B89-8B44-DC6D8FCED4B5}" srcOrd="2" destOrd="0" presId="urn:microsoft.com/office/officeart/2005/8/layout/hierarchy4"/>
    <dgm:cxn modelId="{945589CC-0AF4-41D4-931A-AEB531D5D873}" type="presParOf" srcId="{F1544273-E9E7-4B89-8B44-DC6D8FCED4B5}" destId="{3ADD2882-B741-43F6-94DA-63775BF02C79}" srcOrd="0" destOrd="0" presId="urn:microsoft.com/office/officeart/2005/8/layout/hierarchy4"/>
    <dgm:cxn modelId="{DBEA1A7F-6AAF-40A2-B7E1-C313DF62A03A}" type="presParOf" srcId="{3ADD2882-B741-43F6-94DA-63775BF02C79}" destId="{76A4720B-99CB-4D96-BD64-5ACD50A72C3A}" srcOrd="0" destOrd="0" presId="urn:microsoft.com/office/officeart/2005/8/layout/hierarchy4"/>
    <dgm:cxn modelId="{CA08B1D8-EEAE-4770-B466-858C85B05B32}" type="presParOf" srcId="{3ADD2882-B741-43F6-94DA-63775BF02C79}" destId="{6E403015-D025-4CC0-ADC5-A1A0431142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7D141-E05D-4CD5-A6BC-1485EE396BF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36D7C14E-6C49-461F-9DB5-68D7A110593D}">
      <dgm:prSet phldrT="[Текст]"/>
      <dgm:spPr/>
      <dgm:t>
        <a:bodyPr/>
        <a:lstStyle/>
        <a:p>
          <a:r>
            <a:rPr lang="ru-RU" dirty="0" err="1" smtClean="0">
              <a:solidFill>
                <a:srgbClr val="1E4A91"/>
              </a:solidFill>
            </a:rPr>
            <a:t>Событийно-деятельностная</a:t>
          </a:r>
          <a:r>
            <a:rPr lang="ru-RU" dirty="0" smtClean="0">
              <a:solidFill>
                <a:srgbClr val="1E4A91"/>
              </a:solidFill>
            </a:rPr>
            <a:t> программа воспитания</a:t>
          </a:r>
          <a:endParaRPr lang="ru-RU" dirty="0">
            <a:solidFill>
              <a:srgbClr val="1E4A91"/>
            </a:solidFill>
          </a:endParaRPr>
        </a:p>
      </dgm:t>
    </dgm:pt>
    <dgm:pt modelId="{61DF7AA5-550E-47BB-8FAE-4E71F80B1FD5}" type="parTrans" cxnId="{581842E2-59D1-43C1-9A17-2712AA5641C0}">
      <dgm:prSet/>
      <dgm:spPr/>
      <dgm:t>
        <a:bodyPr/>
        <a:lstStyle/>
        <a:p>
          <a:endParaRPr lang="ru-RU"/>
        </a:p>
      </dgm:t>
    </dgm:pt>
    <dgm:pt modelId="{59579223-142D-41DD-A4FE-7C6BACC40A1C}" type="sibTrans" cxnId="{581842E2-59D1-43C1-9A17-2712AA5641C0}">
      <dgm:prSet/>
      <dgm:spPr/>
      <dgm:t>
        <a:bodyPr/>
        <a:lstStyle/>
        <a:p>
          <a:endParaRPr lang="ru-RU"/>
        </a:p>
      </dgm:t>
    </dgm:pt>
    <dgm:pt modelId="{3F700E09-64C5-4ED8-A4E1-967584D72AD1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Организация деятельности студенческого самоуправления</a:t>
          </a:r>
          <a:endParaRPr lang="ru-RU" dirty="0">
            <a:solidFill>
              <a:srgbClr val="1E4A91"/>
            </a:solidFill>
          </a:endParaRPr>
        </a:p>
      </dgm:t>
    </dgm:pt>
    <dgm:pt modelId="{4F4F823F-7C13-4C80-B780-3AD7D8F82938}" type="parTrans" cxnId="{66561680-39C4-43EC-BE35-9CEAF78F60FC}">
      <dgm:prSet/>
      <dgm:spPr/>
      <dgm:t>
        <a:bodyPr/>
        <a:lstStyle/>
        <a:p>
          <a:endParaRPr lang="ru-RU"/>
        </a:p>
      </dgm:t>
    </dgm:pt>
    <dgm:pt modelId="{B1CD7CEC-65CE-4C28-B4B5-E7FB24531456}" type="sibTrans" cxnId="{66561680-39C4-43EC-BE35-9CEAF78F60FC}">
      <dgm:prSet/>
      <dgm:spPr/>
      <dgm:t>
        <a:bodyPr/>
        <a:lstStyle/>
        <a:p>
          <a:endParaRPr lang="ru-RU"/>
        </a:p>
      </dgm:t>
    </dgm:pt>
    <dgm:pt modelId="{A0D88475-2C3E-4832-843F-5F6F3DAC717B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Обогащенная </a:t>
          </a:r>
          <a:r>
            <a:rPr lang="ru-RU" dirty="0" err="1" smtClean="0">
              <a:solidFill>
                <a:srgbClr val="1E4A91"/>
              </a:solidFill>
            </a:rPr>
            <a:t>социокультурная</a:t>
          </a:r>
          <a:r>
            <a:rPr lang="ru-RU" dirty="0" smtClean="0">
              <a:solidFill>
                <a:srgbClr val="1E4A91"/>
              </a:solidFill>
            </a:rPr>
            <a:t> среда университета</a:t>
          </a:r>
          <a:endParaRPr lang="ru-RU" dirty="0">
            <a:solidFill>
              <a:srgbClr val="1E4A91"/>
            </a:solidFill>
          </a:endParaRPr>
        </a:p>
      </dgm:t>
    </dgm:pt>
    <dgm:pt modelId="{648114AB-1891-44A8-9608-A2CE32F27226}" type="parTrans" cxnId="{34523F47-DC66-47F1-9A25-E6D6F622C815}">
      <dgm:prSet/>
      <dgm:spPr/>
      <dgm:t>
        <a:bodyPr/>
        <a:lstStyle/>
        <a:p>
          <a:endParaRPr lang="ru-RU"/>
        </a:p>
      </dgm:t>
    </dgm:pt>
    <dgm:pt modelId="{05A9078E-2EE8-40B5-A2D3-C6EB2C4BC4C1}" type="sibTrans" cxnId="{34523F47-DC66-47F1-9A25-E6D6F622C815}">
      <dgm:prSet/>
      <dgm:spPr/>
      <dgm:t>
        <a:bodyPr/>
        <a:lstStyle/>
        <a:p>
          <a:endParaRPr lang="ru-RU"/>
        </a:p>
      </dgm:t>
    </dgm:pt>
    <dgm:pt modelId="{570D46A9-6C8D-4843-9E57-6BA3A8D463D0}" type="pres">
      <dgm:prSet presAssocID="{2357D141-E05D-4CD5-A6BC-1485EE396BFA}" presName="compositeShape" presStyleCnt="0">
        <dgm:presLayoutVars>
          <dgm:chMax val="7"/>
          <dgm:dir/>
          <dgm:resizeHandles val="exact"/>
        </dgm:presLayoutVars>
      </dgm:prSet>
      <dgm:spPr/>
    </dgm:pt>
    <dgm:pt modelId="{04808803-89B8-4F69-B21C-D16DF074679E}" type="pres">
      <dgm:prSet presAssocID="{36D7C14E-6C49-461F-9DB5-68D7A110593D}" presName="circ1" presStyleLbl="vennNode1" presStyleIdx="0" presStyleCnt="3"/>
      <dgm:spPr/>
      <dgm:t>
        <a:bodyPr/>
        <a:lstStyle/>
        <a:p>
          <a:endParaRPr lang="ru-RU"/>
        </a:p>
      </dgm:t>
    </dgm:pt>
    <dgm:pt modelId="{557C152D-4648-4BBA-94E3-C1585FCA16DC}" type="pres">
      <dgm:prSet presAssocID="{36D7C14E-6C49-461F-9DB5-68D7A11059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091E3-12A1-4DFA-853B-4097C8D6DAD6}" type="pres">
      <dgm:prSet presAssocID="{3F700E09-64C5-4ED8-A4E1-967584D72AD1}" presName="circ2" presStyleLbl="vennNode1" presStyleIdx="1" presStyleCnt="3"/>
      <dgm:spPr/>
      <dgm:t>
        <a:bodyPr/>
        <a:lstStyle/>
        <a:p>
          <a:endParaRPr lang="ru-RU"/>
        </a:p>
      </dgm:t>
    </dgm:pt>
    <dgm:pt modelId="{C18A4CB8-082E-48FB-9A34-43AA1D900B9C}" type="pres">
      <dgm:prSet presAssocID="{3F700E09-64C5-4ED8-A4E1-967584D72A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10381-A8AE-4657-8D44-05F9DC9FC1F7}" type="pres">
      <dgm:prSet presAssocID="{A0D88475-2C3E-4832-843F-5F6F3DAC717B}" presName="circ3" presStyleLbl="vennNode1" presStyleIdx="2" presStyleCnt="3"/>
      <dgm:spPr/>
      <dgm:t>
        <a:bodyPr/>
        <a:lstStyle/>
        <a:p>
          <a:endParaRPr lang="ru-RU"/>
        </a:p>
      </dgm:t>
    </dgm:pt>
    <dgm:pt modelId="{A10480C9-5FBC-4F4F-B993-92850A947284}" type="pres">
      <dgm:prSet presAssocID="{A0D88475-2C3E-4832-843F-5F6F3DAC71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F9808-52C6-4A11-95B4-904F23209884}" type="presOf" srcId="{3F700E09-64C5-4ED8-A4E1-967584D72AD1}" destId="{546091E3-12A1-4DFA-853B-4097C8D6DAD6}" srcOrd="0" destOrd="0" presId="urn:microsoft.com/office/officeart/2005/8/layout/venn1"/>
    <dgm:cxn modelId="{581842E2-59D1-43C1-9A17-2712AA5641C0}" srcId="{2357D141-E05D-4CD5-A6BC-1485EE396BFA}" destId="{36D7C14E-6C49-461F-9DB5-68D7A110593D}" srcOrd="0" destOrd="0" parTransId="{61DF7AA5-550E-47BB-8FAE-4E71F80B1FD5}" sibTransId="{59579223-142D-41DD-A4FE-7C6BACC40A1C}"/>
    <dgm:cxn modelId="{991C5102-23CB-45F0-9BAA-E110C2FA041F}" type="presOf" srcId="{A0D88475-2C3E-4832-843F-5F6F3DAC717B}" destId="{20F10381-A8AE-4657-8D44-05F9DC9FC1F7}" srcOrd="0" destOrd="0" presId="urn:microsoft.com/office/officeart/2005/8/layout/venn1"/>
    <dgm:cxn modelId="{4AD833A6-4C95-4759-8DD7-3F57122DF838}" type="presOf" srcId="{2357D141-E05D-4CD5-A6BC-1485EE396BFA}" destId="{570D46A9-6C8D-4843-9E57-6BA3A8D463D0}" srcOrd="0" destOrd="0" presId="urn:microsoft.com/office/officeart/2005/8/layout/venn1"/>
    <dgm:cxn modelId="{1F23534D-89F3-4F6E-BEA3-069D762C2BB3}" type="presOf" srcId="{3F700E09-64C5-4ED8-A4E1-967584D72AD1}" destId="{C18A4CB8-082E-48FB-9A34-43AA1D900B9C}" srcOrd="1" destOrd="0" presId="urn:microsoft.com/office/officeart/2005/8/layout/venn1"/>
    <dgm:cxn modelId="{34523F47-DC66-47F1-9A25-E6D6F622C815}" srcId="{2357D141-E05D-4CD5-A6BC-1485EE396BFA}" destId="{A0D88475-2C3E-4832-843F-5F6F3DAC717B}" srcOrd="2" destOrd="0" parTransId="{648114AB-1891-44A8-9608-A2CE32F27226}" sibTransId="{05A9078E-2EE8-40B5-A2D3-C6EB2C4BC4C1}"/>
    <dgm:cxn modelId="{22F553E5-F7A1-499D-B164-A17F1273708D}" type="presOf" srcId="{A0D88475-2C3E-4832-843F-5F6F3DAC717B}" destId="{A10480C9-5FBC-4F4F-B993-92850A947284}" srcOrd="1" destOrd="0" presId="urn:microsoft.com/office/officeart/2005/8/layout/venn1"/>
    <dgm:cxn modelId="{96387C98-5E29-4E09-9A1C-D92F7255E869}" type="presOf" srcId="{36D7C14E-6C49-461F-9DB5-68D7A110593D}" destId="{04808803-89B8-4F69-B21C-D16DF074679E}" srcOrd="0" destOrd="0" presId="urn:microsoft.com/office/officeart/2005/8/layout/venn1"/>
    <dgm:cxn modelId="{66561680-39C4-43EC-BE35-9CEAF78F60FC}" srcId="{2357D141-E05D-4CD5-A6BC-1485EE396BFA}" destId="{3F700E09-64C5-4ED8-A4E1-967584D72AD1}" srcOrd="1" destOrd="0" parTransId="{4F4F823F-7C13-4C80-B780-3AD7D8F82938}" sibTransId="{B1CD7CEC-65CE-4C28-B4B5-E7FB24531456}"/>
    <dgm:cxn modelId="{B4FBC709-ED97-4F77-8652-051BE4DC26CF}" type="presOf" srcId="{36D7C14E-6C49-461F-9DB5-68D7A110593D}" destId="{557C152D-4648-4BBA-94E3-C1585FCA16DC}" srcOrd="1" destOrd="0" presId="urn:microsoft.com/office/officeart/2005/8/layout/venn1"/>
    <dgm:cxn modelId="{07DBECAE-4DA6-49A3-8208-54D44D69A5CA}" type="presParOf" srcId="{570D46A9-6C8D-4843-9E57-6BA3A8D463D0}" destId="{04808803-89B8-4F69-B21C-D16DF074679E}" srcOrd="0" destOrd="0" presId="urn:microsoft.com/office/officeart/2005/8/layout/venn1"/>
    <dgm:cxn modelId="{4E11AA9C-89AC-47A7-8E7F-9AE402D27722}" type="presParOf" srcId="{570D46A9-6C8D-4843-9E57-6BA3A8D463D0}" destId="{557C152D-4648-4BBA-94E3-C1585FCA16DC}" srcOrd="1" destOrd="0" presId="urn:microsoft.com/office/officeart/2005/8/layout/venn1"/>
    <dgm:cxn modelId="{A33BA2F7-F567-463B-9BB7-3CAEFCEDF3FF}" type="presParOf" srcId="{570D46A9-6C8D-4843-9E57-6BA3A8D463D0}" destId="{546091E3-12A1-4DFA-853B-4097C8D6DAD6}" srcOrd="2" destOrd="0" presId="urn:microsoft.com/office/officeart/2005/8/layout/venn1"/>
    <dgm:cxn modelId="{52BA0AF7-4CCD-43A2-9805-BB43D2A55309}" type="presParOf" srcId="{570D46A9-6C8D-4843-9E57-6BA3A8D463D0}" destId="{C18A4CB8-082E-48FB-9A34-43AA1D900B9C}" srcOrd="3" destOrd="0" presId="urn:microsoft.com/office/officeart/2005/8/layout/venn1"/>
    <dgm:cxn modelId="{DCF95685-4CD7-4C03-A356-5B955E53C4E0}" type="presParOf" srcId="{570D46A9-6C8D-4843-9E57-6BA3A8D463D0}" destId="{20F10381-A8AE-4657-8D44-05F9DC9FC1F7}" srcOrd="4" destOrd="0" presId="urn:microsoft.com/office/officeart/2005/8/layout/venn1"/>
    <dgm:cxn modelId="{CBD9B8B3-3D89-4F39-BC52-9BA957C76ADA}" type="presParOf" srcId="{570D46A9-6C8D-4843-9E57-6BA3A8D463D0}" destId="{A10480C9-5FBC-4F4F-B993-92850A947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F138D-D42C-4D72-97DA-2A44B54D450A}" type="doc">
      <dgm:prSet loTypeId="urn:microsoft.com/office/officeart/2005/8/layout/list1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8AF1BA-74DE-4665-8BF3-88DA5CD46136}">
      <dgm:prSet phldrT="[Текст]" custT="1"/>
      <dgm:spPr/>
      <dgm:t>
        <a:bodyPr/>
        <a:lstStyle/>
        <a:p>
          <a:r>
            <a:rPr lang="ru-RU" sz="2000" i="1" dirty="0" smtClean="0">
              <a:solidFill>
                <a:srgbClr val="1E4A91"/>
              </a:solidFill>
            </a:rPr>
            <a:t>Профессиональное воспитание (развитие компетенций и талантов обучающихся)</a:t>
          </a:r>
          <a:endParaRPr lang="ru-RU" sz="2000" dirty="0">
            <a:solidFill>
              <a:srgbClr val="1E4A91"/>
            </a:solidFill>
          </a:endParaRPr>
        </a:p>
      </dgm:t>
    </dgm:pt>
    <dgm:pt modelId="{D17BD329-69E0-4EDC-920C-0B42E14136BE}" type="parTrans" cxnId="{AAFDF364-B00C-4672-8BD8-E2681C728605}">
      <dgm:prSet/>
      <dgm:spPr/>
      <dgm:t>
        <a:bodyPr/>
        <a:lstStyle/>
        <a:p>
          <a:endParaRPr lang="ru-RU"/>
        </a:p>
      </dgm:t>
    </dgm:pt>
    <dgm:pt modelId="{4B252080-5901-499A-8DF6-46DE7C719FC1}" type="sibTrans" cxnId="{AAFDF364-B00C-4672-8BD8-E2681C728605}">
      <dgm:prSet/>
      <dgm:spPr/>
      <dgm:t>
        <a:bodyPr/>
        <a:lstStyle/>
        <a:p>
          <a:endParaRPr lang="ru-RU"/>
        </a:p>
      </dgm:t>
    </dgm:pt>
    <dgm:pt modelId="{42E555EE-38B8-41C2-BB78-0057D1512EBE}">
      <dgm:prSet phldrT="[Текст]" custT="1"/>
      <dgm:spPr/>
      <dgm:t>
        <a:bodyPr/>
        <a:lstStyle/>
        <a:p>
          <a:r>
            <a:rPr lang="ru-RU" sz="2000" i="1" dirty="0" smtClean="0">
              <a:solidFill>
                <a:srgbClr val="1E4A91"/>
              </a:solidFill>
            </a:rPr>
            <a:t>Поддержка молодежных инициатив (организация деятельности студенческих объединений, в том числе студенческого самоуправления</a:t>
          </a:r>
          <a:endParaRPr lang="ru-RU" sz="2000" dirty="0">
            <a:solidFill>
              <a:srgbClr val="1E4A91"/>
            </a:solidFill>
          </a:endParaRPr>
        </a:p>
      </dgm:t>
    </dgm:pt>
    <dgm:pt modelId="{84F5D033-871B-45D9-AB38-31FA4BD405C6}" type="parTrans" cxnId="{C8E67C0A-298B-4B67-BACA-8901F62EA868}">
      <dgm:prSet/>
      <dgm:spPr/>
      <dgm:t>
        <a:bodyPr/>
        <a:lstStyle/>
        <a:p>
          <a:endParaRPr lang="ru-RU"/>
        </a:p>
      </dgm:t>
    </dgm:pt>
    <dgm:pt modelId="{2E06EABA-439D-4012-A39B-11745AD63865}" type="sibTrans" cxnId="{C8E67C0A-298B-4B67-BACA-8901F62EA868}">
      <dgm:prSet/>
      <dgm:spPr/>
      <dgm:t>
        <a:bodyPr/>
        <a:lstStyle/>
        <a:p>
          <a:endParaRPr lang="ru-RU"/>
        </a:p>
      </dgm:t>
    </dgm:pt>
    <dgm:pt modelId="{C4F944FF-FBC6-4E57-AA08-4CD2092A236D}">
      <dgm:prSet phldrT="[Текст]" custT="1"/>
      <dgm:spPr/>
      <dgm:t>
        <a:bodyPr/>
        <a:lstStyle/>
        <a:p>
          <a:r>
            <a:rPr lang="ru-RU" sz="2000" i="1" dirty="0" smtClean="0">
              <a:solidFill>
                <a:srgbClr val="1E4A91"/>
              </a:solidFill>
            </a:rPr>
            <a:t>Формирование позиции ответственного гражданина и патриота</a:t>
          </a:r>
          <a:r>
            <a:rPr lang="ru-RU" sz="2000" dirty="0" smtClean="0">
              <a:solidFill>
                <a:srgbClr val="1E4A91"/>
              </a:solidFill>
            </a:rPr>
            <a:t> </a:t>
          </a:r>
          <a:endParaRPr lang="ru-RU" sz="2000" dirty="0">
            <a:solidFill>
              <a:srgbClr val="1E4A91"/>
            </a:solidFill>
          </a:endParaRPr>
        </a:p>
      </dgm:t>
    </dgm:pt>
    <dgm:pt modelId="{84359482-D1E5-4F61-84C5-BD026746333F}" type="parTrans" cxnId="{5CAD3283-F99F-4270-821F-445EE403529C}">
      <dgm:prSet/>
      <dgm:spPr/>
      <dgm:t>
        <a:bodyPr/>
        <a:lstStyle/>
        <a:p>
          <a:endParaRPr lang="ru-RU"/>
        </a:p>
      </dgm:t>
    </dgm:pt>
    <dgm:pt modelId="{D55CF31F-FA74-43AA-8B2E-37E1BEA65190}" type="sibTrans" cxnId="{5CAD3283-F99F-4270-821F-445EE403529C}">
      <dgm:prSet/>
      <dgm:spPr/>
      <dgm:t>
        <a:bodyPr/>
        <a:lstStyle/>
        <a:p>
          <a:endParaRPr lang="ru-RU"/>
        </a:p>
      </dgm:t>
    </dgm:pt>
    <dgm:pt modelId="{92450BAB-1F1C-43F4-842F-C1BF845F55AA}">
      <dgm:prSet phldrT="[Текст]"/>
      <dgm:spPr/>
      <dgm:t>
        <a:bodyPr/>
        <a:lstStyle/>
        <a:p>
          <a:r>
            <a:rPr lang="ru-RU" i="1" dirty="0" smtClean="0">
              <a:solidFill>
                <a:srgbClr val="1E4A91"/>
              </a:solidFill>
            </a:rPr>
            <a:t>Профилактика негативных явлений в молодежной среде</a:t>
          </a:r>
          <a:r>
            <a:rPr lang="ru-RU" dirty="0" smtClean="0">
              <a:solidFill>
                <a:srgbClr val="1E4A91"/>
              </a:solidFill>
            </a:rPr>
            <a:t> </a:t>
          </a:r>
          <a:endParaRPr lang="ru-RU" dirty="0">
            <a:solidFill>
              <a:srgbClr val="1E4A91"/>
            </a:solidFill>
          </a:endParaRPr>
        </a:p>
      </dgm:t>
    </dgm:pt>
    <dgm:pt modelId="{40521782-EE41-497E-9FB4-1A4D205EC535}" type="parTrans" cxnId="{C3740502-633D-4753-90E8-A3D468C90580}">
      <dgm:prSet/>
      <dgm:spPr/>
      <dgm:t>
        <a:bodyPr/>
        <a:lstStyle/>
        <a:p>
          <a:endParaRPr lang="ru-RU"/>
        </a:p>
      </dgm:t>
    </dgm:pt>
    <dgm:pt modelId="{B82D9855-1D0C-43A7-8CA4-68F7893ECDC2}" type="sibTrans" cxnId="{C3740502-633D-4753-90E8-A3D468C90580}">
      <dgm:prSet/>
      <dgm:spPr/>
      <dgm:t>
        <a:bodyPr/>
        <a:lstStyle/>
        <a:p>
          <a:endParaRPr lang="ru-RU"/>
        </a:p>
      </dgm:t>
    </dgm:pt>
    <dgm:pt modelId="{E02AC9E1-0671-4895-A942-373643B5E8EB}">
      <dgm:prSet phldrT="[Текст]"/>
      <dgm:spPr/>
      <dgm:t>
        <a:bodyPr/>
        <a:lstStyle/>
        <a:p>
          <a:r>
            <a:rPr lang="ru-RU" i="1" dirty="0" smtClean="0">
              <a:solidFill>
                <a:srgbClr val="1E4A91"/>
              </a:solidFill>
            </a:rPr>
            <a:t>Сохранение и укрепление здоровья обучающихся</a:t>
          </a:r>
          <a:endParaRPr lang="ru-RU" dirty="0">
            <a:solidFill>
              <a:srgbClr val="1E4A91"/>
            </a:solidFill>
          </a:endParaRPr>
        </a:p>
      </dgm:t>
    </dgm:pt>
    <dgm:pt modelId="{B3F5C23A-A497-4A12-8230-17DECCF39875}" type="parTrans" cxnId="{29C1CF07-287B-4111-A2B1-68E62CBF2F6E}">
      <dgm:prSet/>
      <dgm:spPr/>
      <dgm:t>
        <a:bodyPr/>
        <a:lstStyle/>
        <a:p>
          <a:endParaRPr lang="ru-RU"/>
        </a:p>
      </dgm:t>
    </dgm:pt>
    <dgm:pt modelId="{F1CDCAD8-7998-4BBB-8C34-16D9D77C453D}" type="sibTrans" cxnId="{29C1CF07-287B-4111-A2B1-68E62CBF2F6E}">
      <dgm:prSet/>
      <dgm:spPr/>
      <dgm:t>
        <a:bodyPr/>
        <a:lstStyle/>
        <a:p>
          <a:endParaRPr lang="ru-RU"/>
        </a:p>
      </dgm:t>
    </dgm:pt>
    <dgm:pt modelId="{C68021CE-0833-4C99-8D1C-037CF79A4723}" type="pres">
      <dgm:prSet presAssocID="{D63F138D-D42C-4D72-97DA-2A44B54D45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7A32-4F04-4D03-A6B7-A9675A97C999}" type="pres">
      <dgm:prSet presAssocID="{248AF1BA-74DE-4665-8BF3-88DA5CD46136}" presName="parentLin" presStyleCnt="0"/>
      <dgm:spPr/>
    </dgm:pt>
    <dgm:pt modelId="{03A5583E-7757-483A-9EC3-738451C31839}" type="pres">
      <dgm:prSet presAssocID="{248AF1BA-74DE-4665-8BF3-88DA5CD461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EF273D4-E473-4B21-94F3-263D64D4E911}" type="pres">
      <dgm:prSet presAssocID="{248AF1BA-74DE-4665-8BF3-88DA5CD46136}" presName="parentText" presStyleLbl="node1" presStyleIdx="0" presStyleCnt="5" custScaleX="122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F6BED-45A0-4E83-BDD5-7ECC5A88792F}" type="pres">
      <dgm:prSet presAssocID="{248AF1BA-74DE-4665-8BF3-88DA5CD46136}" presName="negativeSpace" presStyleCnt="0"/>
      <dgm:spPr/>
    </dgm:pt>
    <dgm:pt modelId="{78E69ECF-1D8B-405E-8131-F8D513CAF6B6}" type="pres">
      <dgm:prSet presAssocID="{248AF1BA-74DE-4665-8BF3-88DA5CD46136}" presName="childText" presStyleLbl="conFgAcc1" presStyleIdx="0" presStyleCnt="5">
        <dgm:presLayoutVars>
          <dgm:bulletEnabled val="1"/>
        </dgm:presLayoutVars>
      </dgm:prSet>
      <dgm:spPr/>
    </dgm:pt>
    <dgm:pt modelId="{843A1F6D-1194-4781-9921-8754B50879CD}" type="pres">
      <dgm:prSet presAssocID="{4B252080-5901-499A-8DF6-46DE7C719FC1}" presName="spaceBetweenRectangles" presStyleCnt="0"/>
      <dgm:spPr/>
    </dgm:pt>
    <dgm:pt modelId="{B2D55B6C-DE59-472C-A457-B110388D2D9D}" type="pres">
      <dgm:prSet presAssocID="{42E555EE-38B8-41C2-BB78-0057D1512EBE}" presName="parentLin" presStyleCnt="0"/>
      <dgm:spPr/>
    </dgm:pt>
    <dgm:pt modelId="{BEF47DFE-224F-4EE5-A70D-11F951CA3208}" type="pres">
      <dgm:prSet presAssocID="{42E555EE-38B8-41C2-BB78-0057D1512EB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3141706-4504-4827-87A5-8E467829A889}" type="pres">
      <dgm:prSet presAssocID="{42E555EE-38B8-41C2-BB78-0057D1512EBE}" presName="parentText" presStyleLbl="node1" presStyleIdx="1" presStyleCnt="5" custScaleX="122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A6BB9-6E14-46A3-9468-3EACF8FCD15A}" type="pres">
      <dgm:prSet presAssocID="{42E555EE-38B8-41C2-BB78-0057D1512EBE}" presName="negativeSpace" presStyleCnt="0"/>
      <dgm:spPr/>
    </dgm:pt>
    <dgm:pt modelId="{C6F14FDB-E4DE-4837-B02A-1C31ED83E756}" type="pres">
      <dgm:prSet presAssocID="{42E555EE-38B8-41C2-BB78-0057D1512EBE}" presName="childText" presStyleLbl="conFgAcc1" presStyleIdx="1" presStyleCnt="5">
        <dgm:presLayoutVars>
          <dgm:bulletEnabled val="1"/>
        </dgm:presLayoutVars>
      </dgm:prSet>
      <dgm:spPr/>
    </dgm:pt>
    <dgm:pt modelId="{C47C0C71-6D5F-4900-97EB-85FB60E263D9}" type="pres">
      <dgm:prSet presAssocID="{2E06EABA-439D-4012-A39B-11745AD63865}" presName="spaceBetweenRectangles" presStyleCnt="0"/>
      <dgm:spPr/>
    </dgm:pt>
    <dgm:pt modelId="{08610DF9-49D1-46E9-BC83-7B2937AC8F97}" type="pres">
      <dgm:prSet presAssocID="{C4F944FF-FBC6-4E57-AA08-4CD2092A236D}" presName="parentLin" presStyleCnt="0"/>
      <dgm:spPr/>
    </dgm:pt>
    <dgm:pt modelId="{EB39D716-F883-47BE-A33E-8484DF4CA0F1}" type="pres">
      <dgm:prSet presAssocID="{C4F944FF-FBC6-4E57-AA08-4CD2092A236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F7943CB-5B71-4F6D-8761-A380DAAB0670}" type="pres">
      <dgm:prSet presAssocID="{C4F944FF-FBC6-4E57-AA08-4CD2092A236D}" presName="parentText" presStyleLbl="node1" presStyleIdx="2" presStyleCnt="5" custScaleX="122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61C91-997B-4DAF-A275-DBBA383AF60A}" type="pres">
      <dgm:prSet presAssocID="{C4F944FF-FBC6-4E57-AA08-4CD2092A236D}" presName="negativeSpace" presStyleCnt="0"/>
      <dgm:spPr/>
    </dgm:pt>
    <dgm:pt modelId="{2AB917FD-4A47-4537-85C3-75C2B74CFDEA}" type="pres">
      <dgm:prSet presAssocID="{C4F944FF-FBC6-4E57-AA08-4CD2092A236D}" presName="childText" presStyleLbl="conFgAcc1" presStyleIdx="2" presStyleCnt="5">
        <dgm:presLayoutVars>
          <dgm:bulletEnabled val="1"/>
        </dgm:presLayoutVars>
      </dgm:prSet>
      <dgm:spPr/>
    </dgm:pt>
    <dgm:pt modelId="{37704040-43FE-421B-960E-922F3D29E608}" type="pres">
      <dgm:prSet presAssocID="{D55CF31F-FA74-43AA-8B2E-37E1BEA65190}" presName="spaceBetweenRectangles" presStyleCnt="0"/>
      <dgm:spPr/>
    </dgm:pt>
    <dgm:pt modelId="{B8ABFC12-6CB3-4CD6-9110-625E981239F4}" type="pres">
      <dgm:prSet presAssocID="{92450BAB-1F1C-43F4-842F-C1BF845F55AA}" presName="parentLin" presStyleCnt="0"/>
      <dgm:spPr/>
    </dgm:pt>
    <dgm:pt modelId="{046DE113-8FFB-4F9A-ACCD-30F195A5DA20}" type="pres">
      <dgm:prSet presAssocID="{92450BAB-1F1C-43F4-842F-C1BF845F55A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E03C046-0163-4162-9BE5-90BECF4B9C61}" type="pres">
      <dgm:prSet presAssocID="{92450BAB-1F1C-43F4-842F-C1BF845F55AA}" presName="parentText" presStyleLbl="node1" presStyleIdx="3" presStyleCnt="5" custScaleX="122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2375A-3990-4CAD-BD45-47366BD1E0B5}" type="pres">
      <dgm:prSet presAssocID="{92450BAB-1F1C-43F4-842F-C1BF845F55AA}" presName="negativeSpace" presStyleCnt="0"/>
      <dgm:spPr/>
    </dgm:pt>
    <dgm:pt modelId="{18611B11-7E62-451A-9368-606B8034A06A}" type="pres">
      <dgm:prSet presAssocID="{92450BAB-1F1C-43F4-842F-C1BF845F55AA}" presName="childText" presStyleLbl="conFgAcc1" presStyleIdx="3" presStyleCnt="5">
        <dgm:presLayoutVars>
          <dgm:bulletEnabled val="1"/>
        </dgm:presLayoutVars>
      </dgm:prSet>
      <dgm:spPr/>
    </dgm:pt>
    <dgm:pt modelId="{7F1EEA3E-FA23-41B8-886A-0D9F2782E087}" type="pres">
      <dgm:prSet presAssocID="{B82D9855-1D0C-43A7-8CA4-68F7893ECDC2}" presName="spaceBetweenRectangles" presStyleCnt="0"/>
      <dgm:spPr/>
    </dgm:pt>
    <dgm:pt modelId="{C3796A66-20DF-428E-A7CA-219DE538B8AB}" type="pres">
      <dgm:prSet presAssocID="{E02AC9E1-0671-4895-A942-373643B5E8EB}" presName="parentLin" presStyleCnt="0"/>
      <dgm:spPr/>
    </dgm:pt>
    <dgm:pt modelId="{78ADB420-FCAB-463D-87C1-9CBBDDBD5DB5}" type="pres">
      <dgm:prSet presAssocID="{E02AC9E1-0671-4895-A942-373643B5E8E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E7F2493-0F49-40F2-AC1F-FB8BFD75735F}" type="pres">
      <dgm:prSet presAssocID="{E02AC9E1-0671-4895-A942-373643B5E8EB}" presName="parentText" presStyleLbl="node1" presStyleIdx="4" presStyleCnt="5" custScaleX="12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8945A-D666-4270-9FAB-A9A815EC2CAF}" type="pres">
      <dgm:prSet presAssocID="{E02AC9E1-0671-4895-A942-373643B5E8EB}" presName="negativeSpace" presStyleCnt="0"/>
      <dgm:spPr/>
    </dgm:pt>
    <dgm:pt modelId="{C64B7420-F523-499F-9D41-B4F80EA78C19}" type="pres">
      <dgm:prSet presAssocID="{E02AC9E1-0671-4895-A942-373643B5E8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FEA4A82-DBFE-4CFE-B3CF-DB14DBF4B5B4}" type="presOf" srcId="{E02AC9E1-0671-4895-A942-373643B5E8EB}" destId="{78ADB420-FCAB-463D-87C1-9CBBDDBD5DB5}" srcOrd="0" destOrd="0" presId="urn:microsoft.com/office/officeart/2005/8/layout/list1"/>
    <dgm:cxn modelId="{76BCF0F4-2DEE-45AC-B787-2F8063A3F327}" type="presOf" srcId="{92450BAB-1F1C-43F4-842F-C1BF845F55AA}" destId="{FE03C046-0163-4162-9BE5-90BECF4B9C61}" srcOrd="1" destOrd="0" presId="urn:microsoft.com/office/officeart/2005/8/layout/list1"/>
    <dgm:cxn modelId="{AAFDF364-B00C-4672-8BD8-E2681C728605}" srcId="{D63F138D-D42C-4D72-97DA-2A44B54D450A}" destId="{248AF1BA-74DE-4665-8BF3-88DA5CD46136}" srcOrd="0" destOrd="0" parTransId="{D17BD329-69E0-4EDC-920C-0B42E14136BE}" sibTransId="{4B252080-5901-499A-8DF6-46DE7C719FC1}"/>
    <dgm:cxn modelId="{76D388B0-D675-4241-AC7E-E35C0D2B5B04}" type="presOf" srcId="{248AF1BA-74DE-4665-8BF3-88DA5CD46136}" destId="{EEF273D4-E473-4B21-94F3-263D64D4E911}" srcOrd="1" destOrd="0" presId="urn:microsoft.com/office/officeart/2005/8/layout/list1"/>
    <dgm:cxn modelId="{18B68A0A-7C24-46BF-AF71-B405FBA95302}" type="presOf" srcId="{D63F138D-D42C-4D72-97DA-2A44B54D450A}" destId="{C68021CE-0833-4C99-8D1C-037CF79A4723}" srcOrd="0" destOrd="0" presId="urn:microsoft.com/office/officeart/2005/8/layout/list1"/>
    <dgm:cxn modelId="{5CAD3283-F99F-4270-821F-445EE403529C}" srcId="{D63F138D-D42C-4D72-97DA-2A44B54D450A}" destId="{C4F944FF-FBC6-4E57-AA08-4CD2092A236D}" srcOrd="2" destOrd="0" parTransId="{84359482-D1E5-4F61-84C5-BD026746333F}" sibTransId="{D55CF31F-FA74-43AA-8B2E-37E1BEA65190}"/>
    <dgm:cxn modelId="{E826DE4D-88B8-4414-8477-079F2F732EDA}" type="presOf" srcId="{248AF1BA-74DE-4665-8BF3-88DA5CD46136}" destId="{03A5583E-7757-483A-9EC3-738451C31839}" srcOrd="0" destOrd="0" presId="urn:microsoft.com/office/officeart/2005/8/layout/list1"/>
    <dgm:cxn modelId="{3226B1F2-A2D1-4220-B500-DF10BB01E064}" type="presOf" srcId="{C4F944FF-FBC6-4E57-AA08-4CD2092A236D}" destId="{EB39D716-F883-47BE-A33E-8484DF4CA0F1}" srcOrd="0" destOrd="0" presId="urn:microsoft.com/office/officeart/2005/8/layout/list1"/>
    <dgm:cxn modelId="{C3740502-633D-4753-90E8-A3D468C90580}" srcId="{D63F138D-D42C-4D72-97DA-2A44B54D450A}" destId="{92450BAB-1F1C-43F4-842F-C1BF845F55AA}" srcOrd="3" destOrd="0" parTransId="{40521782-EE41-497E-9FB4-1A4D205EC535}" sibTransId="{B82D9855-1D0C-43A7-8CA4-68F7893ECDC2}"/>
    <dgm:cxn modelId="{B08F4BBD-325F-4FD1-A64E-BDACFBF3CB5D}" type="presOf" srcId="{E02AC9E1-0671-4895-A942-373643B5E8EB}" destId="{5E7F2493-0F49-40F2-AC1F-FB8BFD75735F}" srcOrd="1" destOrd="0" presId="urn:microsoft.com/office/officeart/2005/8/layout/list1"/>
    <dgm:cxn modelId="{29C1CF07-287B-4111-A2B1-68E62CBF2F6E}" srcId="{D63F138D-D42C-4D72-97DA-2A44B54D450A}" destId="{E02AC9E1-0671-4895-A942-373643B5E8EB}" srcOrd="4" destOrd="0" parTransId="{B3F5C23A-A497-4A12-8230-17DECCF39875}" sibTransId="{F1CDCAD8-7998-4BBB-8C34-16D9D77C453D}"/>
    <dgm:cxn modelId="{593B2291-2B38-4009-94C8-94D3E7352F10}" type="presOf" srcId="{42E555EE-38B8-41C2-BB78-0057D1512EBE}" destId="{43141706-4504-4827-87A5-8E467829A889}" srcOrd="1" destOrd="0" presId="urn:microsoft.com/office/officeart/2005/8/layout/list1"/>
    <dgm:cxn modelId="{C8E67C0A-298B-4B67-BACA-8901F62EA868}" srcId="{D63F138D-D42C-4D72-97DA-2A44B54D450A}" destId="{42E555EE-38B8-41C2-BB78-0057D1512EBE}" srcOrd="1" destOrd="0" parTransId="{84F5D033-871B-45D9-AB38-31FA4BD405C6}" sibTransId="{2E06EABA-439D-4012-A39B-11745AD63865}"/>
    <dgm:cxn modelId="{84BD4FC3-A9AE-4CC4-BB1D-7FA4A2AA1F6F}" type="presOf" srcId="{42E555EE-38B8-41C2-BB78-0057D1512EBE}" destId="{BEF47DFE-224F-4EE5-A70D-11F951CA3208}" srcOrd="0" destOrd="0" presId="urn:microsoft.com/office/officeart/2005/8/layout/list1"/>
    <dgm:cxn modelId="{39AB437C-8BAF-48D9-B13E-B1397AC72657}" type="presOf" srcId="{92450BAB-1F1C-43F4-842F-C1BF845F55AA}" destId="{046DE113-8FFB-4F9A-ACCD-30F195A5DA20}" srcOrd="0" destOrd="0" presId="urn:microsoft.com/office/officeart/2005/8/layout/list1"/>
    <dgm:cxn modelId="{7489E3F6-ECB5-443D-84A2-7BBF12A0FFEC}" type="presOf" srcId="{C4F944FF-FBC6-4E57-AA08-4CD2092A236D}" destId="{9F7943CB-5B71-4F6D-8761-A380DAAB0670}" srcOrd="1" destOrd="0" presId="urn:microsoft.com/office/officeart/2005/8/layout/list1"/>
    <dgm:cxn modelId="{ED805A04-F7F7-4F3F-88BB-450FB936848C}" type="presParOf" srcId="{C68021CE-0833-4C99-8D1C-037CF79A4723}" destId="{92CF7A32-4F04-4D03-A6B7-A9675A97C999}" srcOrd="0" destOrd="0" presId="urn:microsoft.com/office/officeart/2005/8/layout/list1"/>
    <dgm:cxn modelId="{B3E98D08-9F58-4B34-94A1-B4E130962B4B}" type="presParOf" srcId="{92CF7A32-4F04-4D03-A6B7-A9675A97C999}" destId="{03A5583E-7757-483A-9EC3-738451C31839}" srcOrd="0" destOrd="0" presId="urn:microsoft.com/office/officeart/2005/8/layout/list1"/>
    <dgm:cxn modelId="{AB6CCC76-5378-43E0-A273-4B9CFCD8EC01}" type="presParOf" srcId="{92CF7A32-4F04-4D03-A6B7-A9675A97C999}" destId="{EEF273D4-E473-4B21-94F3-263D64D4E911}" srcOrd="1" destOrd="0" presId="urn:microsoft.com/office/officeart/2005/8/layout/list1"/>
    <dgm:cxn modelId="{1BB86834-6523-4A9B-B3AB-79A425A3E846}" type="presParOf" srcId="{C68021CE-0833-4C99-8D1C-037CF79A4723}" destId="{EB0F6BED-45A0-4E83-BDD5-7ECC5A88792F}" srcOrd="1" destOrd="0" presId="urn:microsoft.com/office/officeart/2005/8/layout/list1"/>
    <dgm:cxn modelId="{DF208AD7-128B-4B32-B539-A9681D0188A5}" type="presParOf" srcId="{C68021CE-0833-4C99-8D1C-037CF79A4723}" destId="{78E69ECF-1D8B-405E-8131-F8D513CAF6B6}" srcOrd="2" destOrd="0" presId="urn:microsoft.com/office/officeart/2005/8/layout/list1"/>
    <dgm:cxn modelId="{1FF44D6E-11A2-4666-935D-C0C54D73BCFA}" type="presParOf" srcId="{C68021CE-0833-4C99-8D1C-037CF79A4723}" destId="{843A1F6D-1194-4781-9921-8754B50879CD}" srcOrd="3" destOrd="0" presId="urn:microsoft.com/office/officeart/2005/8/layout/list1"/>
    <dgm:cxn modelId="{FA678D0A-DD52-4237-82C5-4405D191A269}" type="presParOf" srcId="{C68021CE-0833-4C99-8D1C-037CF79A4723}" destId="{B2D55B6C-DE59-472C-A457-B110388D2D9D}" srcOrd="4" destOrd="0" presId="urn:microsoft.com/office/officeart/2005/8/layout/list1"/>
    <dgm:cxn modelId="{AC42D107-365B-4B6D-9B5D-3F06954A3276}" type="presParOf" srcId="{B2D55B6C-DE59-472C-A457-B110388D2D9D}" destId="{BEF47DFE-224F-4EE5-A70D-11F951CA3208}" srcOrd="0" destOrd="0" presId="urn:microsoft.com/office/officeart/2005/8/layout/list1"/>
    <dgm:cxn modelId="{EC1791A5-9CFA-4463-9AF0-8A244EC84E7E}" type="presParOf" srcId="{B2D55B6C-DE59-472C-A457-B110388D2D9D}" destId="{43141706-4504-4827-87A5-8E467829A889}" srcOrd="1" destOrd="0" presId="urn:microsoft.com/office/officeart/2005/8/layout/list1"/>
    <dgm:cxn modelId="{5C0AE30A-87E3-4224-87A0-5B5065611894}" type="presParOf" srcId="{C68021CE-0833-4C99-8D1C-037CF79A4723}" destId="{FFFA6BB9-6E14-46A3-9468-3EACF8FCD15A}" srcOrd="5" destOrd="0" presId="urn:microsoft.com/office/officeart/2005/8/layout/list1"/>
    <dgm:cxn modelId="{78563B2C-8A1E-47B6-BB6F-110C35FD0D1B}" type="presParOf" srcId="{C68021CE-0833-4C99-8D1C-037CF79A4723}" destId="{C6F14FDB-E4DE-4837-B02A-1C31ED83E756}" srcOrd="6" destOrd="0" presId="urn:microsoft.com/office/officeart/2005/8/layout/list1"/>
    <dgm:cxn modelId="{3ED53637-A73B-4934-8EBA-D0ADC69754ED}" type="presParOf" srcId="{C68021CE-0833-4C99-8D1C-037CF79A4723}" destId="{C47C0C71-6D5F-4900-97EB-85FB60E263D9}" srcOrd="7" destOrd="0" presId="urn:microsoft.com/office/officeart/2005/8/layout/list1"/>
    <dgm:cxn modelId="{D38C2AE8-02EA-4FAF-85A6-9D69E7B28056}" type="presParOf" srcId="{C68021CE-0833-4C99-8D1C-037CF79A4723}" destId="{08610DF9-49D1-46E9-BC83-7B2937AC8F97}" srcOrd="8" destOrd="0" presId="urn:microsoft.com/office/officeart/2005/8/layout/list1"/>
    <dgm:cxn modelId="{9183DAE7-CCB2-45C5-8EB7-F2AAD6F9FB3A}" type="presParOf" srcId="{08610DF9-49D1-46E9-BC83-7B2937AC8F97}" destId="{EB39D716-F883-47BE-A33E-8484DF4CA0F1}" srcOrd="0" destOrd="0" presId="urn:microsoft.com/office/officeart/2005/8/layout/list1"/>
    <dgm:cxn modelId="{FDDE6B34-F381-4309-B5D1-11A2F7743337}" type="presParOf" srcId="{08610DF9-49D1-46E9-BC83-7B2937AC8F97}" destId="{9F7943CB-5B71-4F6D-8761-A380DAAB0670}" srcOrd="1" destOrd="0" presId="urn:microsoft.com/office/officeart/2005/8/layout/list1"/>
    <dgm:cxn modelId="{3F145571-2447-4B3D-971A-5324068D0DBE}" type="presParOf" srcId="{C68021CE-0833-4C99-8D1C-037CF79A4723}" destId="{F3661C91-997B-4DAF-A275-DBBA383AF60A}" srcOrd="9" destOrd="0" presId="urn:microsoft.com/office/officeart/2005/8/layout/list1"/>
    <dgm:cxn modelId="{C1E3154C-FE6E-49A3-98F5-339EB1D492AE}" type="presParOf" srcId="{C68021CE-0833-4C99-8D1C-037CF79A4723}" destId="{2AB917FD-4A47-4537-85C3-75C2B74CFDEA}" srcOrd="10" destOrd="0" presId="urn:microsoft.com/office/officeart/2005/8/layout/list1"/>
    <dgm:cxn modelId="{369DB896-529A-409D-B607-B71ABC4DC99D}" type="presParOf" srcId="{C68021CE-0833-4C99-8D1C-037CF79A4723}" destId="{37704040-43FE-421B-960E-922F3D29E608}" srcOrd="11" destOrd="0" presId="urn:microsoft.com/office/officeart/2005/8/layout/list1"/>
    <dgm:cxn modelId="{6A8534B4-FF7E-4B53-B0A0-A172C72C8DBC}" type="presParOf" srcId="{C68021CE-0833-4C99-8D1C-037CF79A4723}" destId="{B8ABFC12-6CB3-4CD6-9110-625E981239F4}" srcOrd="12" destOrd="0" presId="urn:microsoft.com/office/officeart/2005/8/layout/list1"/>
    <dgm:cxn modelId="{1C7E889C-8E3C-45DB-B19C-368BFBD85ECB}" type="presParOf" srcId="{B8ABFC12-6CB3-4CD6-9110-625E981239F4}" destId="{046DE113-8FFB-4F9A-ACCD-30F195A5DA20}" srcOrd="0" destOrd="0" presId="urn:microsoft.com/office/officeart/2005/8/layout/list1"/>
    <dgm:cxn modelId="{10FCC14F-F492-498B-8FD1-02BF10119958}" type="presParOf" srcId="{B8ABFC12-6CB3-4CD6-9110-625E981239F4}" destId="{FE03C046-0163-4162-9BE5-90BECF4B9C61}" srcOrd="1" destOrd="0" presId="urn:microsoft.com/office/officeart/2005/8/layout/list1"/>
    <dgm:cxn modelId="{B0529BA6-C17C-4F28-A356-C9A958ED61AD}" type="presParOf" srcId="{C68021CE-0833-4C99-8D1C-037CF79A4723}" destId="{48D2375A-3990-4CAD-BD45-47366BD1E0B5}" srcOrd="13" destOrd="0" presId="urn:microsoft.com/office/officeart/2005/8/layout/list1"/>
    <dgm:cxn modelId="{543E0B7F-01D1-465D-84D9-065DEACFDD77}" type="presParOf" srcId="{C68021CE-0833-4C99-8D1C-037CF79A4723}" destId="{18611B11-7E62-451A-9368-606B8034A06A}" srcOrd="14" destOrd="0" presId="urn:microsoft.com/office/officeart/2005/8/layout/list1"/>
    <dgm:cxn modelId="{ECCE9632-0F61-4888-B91F-EF30BEBE6339}" type="presParOf" srcId="{C68021CE-0833-4C99-8D1C-037CF79A4723}" destId="{7F1EEA3E-FA23-41B8-886A-0D9F2782E087}" srcOrd="15" destOrd="0" presId="urn:microsoft.com/office/officeart/2005/8/layout/list1"/>
    <dgm:cxn modelId="{A83B5856-B31E-4792-96C4-CB6CAB187AC6}" type="presParOf" srcId="{C68021CE-0833-4C99-8D1C-037CF79A4723}" destId="{C3796A66-20DF-428E-A7CA-219DE538B8AB}" srcOrd="16" destOrd="0" presId="urn:microsoft.com/office/officeart/2005/8/layout/list1"/>
    <dgm:cxn modelId="{4104C37D-8ADA-4FC7-9D44-A2580556C656}" type="presParOf" srcId="{C3796A66-20DF-428E-A7CA-219DE538B8AB}" destId="{78ADB420-FCAB-463D-87C1-9CBBDDBD5DB5}" srcOrd="0" destOrd="0" presId="urn:microsoft.com/office/officeart/2005/8/layout/list1"/>
    <dgm:cxn modelId="{369C55A4-6201-4703-BB55-89A096C9613E}" type="presParOf" srcId="{C3796A66-20DF-428E-A7CA-219DE538B8AB}" destId="{5E7F2493-0F49-40F2-AC1F-FB8BFD75735F}" srcOrd="1" destOrd="0" presId="urn:microsoft.com/office/officeart/2005/8/layout/list1"/>
    <dgm:cxn modelId="{6F57E51F-434C-48E7-B050-F9437B351822}" type="presParOf" srcId="{C68021CE-0833-4C99-8D1C-037CF79A4723}" destId="{B688945A-D666-4270-9FAB-A9A815EC2CAF}" srcOrd="17" destOrd="0" presId="urn:microsoft.com/office/officeart/2005/8/layout/list1"/>
    <dgm:cxn modelId="{AFA4F444-DE98-48BC-AB65-15BA600765B2}" type="presParOf" srcId="{C68021CE-0833-4C99-8D1C-037CF79A4723}" destId="{C64B7420-F523-499F-9D41-B4F80EA78C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2DFAEF-2E79-438F-B966-00FD53D97AE8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640A44-0C6D-4575-A47E-68128E74B35C}">
      <dgm:prSet phldrT="[Текст]"/>
      <dgm:spPr/>
      <dgm:t>
        <a:bodyPr/>
        <a:lstStyle/>
        <a:p>
          <a:r>
            <a:rPr lang="ru-RU" dirty="0" smtClean="0"/>
            <a:t>Оценка процесса воспитания</a:t>
          </a:r>
          <a:endParaRPr lang="ru-RU" dirty="0"/>
        </a:p>
      </dgm:t>
    </dgm:pt>
    <dgm:pt modelId="{916DF3F7-9BE6-40C0-A9DA-4BAAA0AB0C5E}" type="parTrans" cxnId="{52DA7266-0928-42E4-BA04-1F28496D57C2}">
      <dgm:prSet/>
      <dgm:spPr/>
      <dgm:t>
        <a:bodyPr/>
        <a:lstStyle/>
        <a:p>
          <a:endParaRPr lang="ru-RU"/>
        </a:p>
      </dgm:t>
    </dgm:pt>
    <dgm:pt modelId="{F795EE53-F601-48BB-8F70-F452FCEB091C}" type="sibTrans" cxnId="{52DA7266-0928-42E4-BA04-1F28496D57C2}">
      <dgm:prSet/>
      <dgm:spPr/>
      <dgm:t>
        <a:bodyPr/>
        <a:lstStyle/>
        <a:p>
          <a:endParaRPr lang="ru-RU"/>
        </a:p>
      </dgm:t>
    </dgm:pt>
    <dgm:pt modelId="{3A8B6146-AB2E-4796-ABB2-992A135D5103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степень вовлеченности студентов в воспитательную деятельность</a:t>
          </a:r>
          <a:endParaRPr lang="ru-RU" dirty="0">
            <a:solidFill>
              <a:srgbClr val="1E4A91"/>
            </a:solidFill>
          </a:endParaRPr>
        </a:p>
      </dgm:t>
    </dgm:pt>
    <dgm:pt modelId="{4B0EF423-59AF-412D-B955-D696616C301D}" type="parTrans" cxnId="{829B6DA8-7B72-431D-B41C-D7DF289214E3}">
      <dgm:prSet/>
      <dgm:spPr/>
      <dgm:t>
        <a:bodyPr/>
        <a:lstStyle/>
        <a:p>
          <a:endParaRPr lang="ru-RU"/>
        </a:p>
      </dgm:t>
    </dgm:pt>
    <dgm:pt modelId="{57919D80-5A62-4FF2-BD9B-A98C8FE5CE48}" type="sibTrans" cxnId="{829B6DA8-7B72-431D-B41C-D7DF289214E3}">
      <dgm:prSet/>
      <dgm:spPr/>
      <dgm:t>
        <a:bodyPr/>
        <a:lstStyle/>
        <a:p>
          <a:endParaRPr lang="ru-RU"/>
        </a:p>
      </dgm:t>
    </dgm:pt>
    <dgm:pt modelId="{4DA58936-8B07-4B18-BB59-D905C504740F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степень вовлеченности преподавателей в воспитательную деятельность</a:t>
          </a:r>
          <a:endParaRPr lang="ru-RU" dirty="0">
            <a:solidFill>
              <a:srgbClr val="1E4A91"/>
            </a:solidFill>
          </a:endParaRPr>
        </a:p>
      </dgm:t>
    </dgm:pt>
    <dgm:pt modelId="{3F8AA862-E60C-4F39-AAD4-5F7A633D2AF9}" type="parTrans" cxnId="{4E34DBB1-063F-44CC-97CA-FA69F292EAEB}">
      <dgm:prSet/>
      <dgm:spPr/>
      <dgm:t>
        <a:bodyPr/>
        <a:lstStyle/>
        <a:p>
          <a:endParaRPr lang="ru-RU"/>
        </a:p>
      </dgm:t>
    </dgm:pt>
    <dgm:pt modelId="{6BBD2866-5096-4346-84BB-AF4675B93FDB}" type="sibTrans" cxnId="{4E34DBB1-063F-44CC-97CA-FA69F292EAEB}">
      <dgm:prSet/>
      <dgm:spPr/>
      <dgm:t>
        <a:bodyPr/>
        <a:lstStyle/>
        <a:p>
          <a:endParaRPr lang="ru-RU"/>
        </a:p>
      </dgm:t>
    </dgm:pt>
    <dgm:pt modelId="{EA5CAE72-0283-474A-8313-CF2703040DC9}">
      <dgm:prSet phldrT="[Текст]"/>
      <dgm:spPr/>
      <dgm:t>
        <a:bodyPr/>
        <a:lstStyle/>
        <a:p>
          <a:r>
            <a:rPr lang="ru-RU" dirty="0" smtClean="0"/>
            <a:t>Оценка результатов воспитания</a:t>
          </a:r>
          <a:endParaRPr lang="ru-RU" dirty="0"/>
        </a:p>
      </dgm:t>
    </dgm:pt>
    <dgm:pt modelId="{50FBF3CD-94EE-4014-9E36-E1CDD9FCC019}" type="parTrans" cxnId="{43F15343-A35B-44A7-97FD-4AEE0F908F99}">
      <dgm:prSet/>
      <dgm:spPr/>
      <dgm:t>
        <a:bodyPr/>
        <a:lstStyle/>
        <a:p>
          <a:endParaRPr lang="ru-RU"/>
        </a:p>
      </dgm:t>
    </dgm:pt>
    <dgm:pt modelId="{AF87F4BC-5F39-4412-8C51-285FEF92BC5A}" type="sibTrans" cxnId="{43F15343-A35B-44A7-97FD-4AEE0F908F99}">
      <dgm:prSet/>
      <dgm:spPr/>
      <dgm:t>
        <a:bodyPr/>
        <a:lstStyle/>
        <a:p>
          <a:endParaRPr lang="ru-RU"/>
        </a:p>
      </dgm:t>
    </dgm:pt>
    <dgm:pt modelId="{A91A1F34-4A53-462C-857D-65B84095E35B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уровень </a:t>
          </a:r>
          <a:r>
            <a:rPr lang="ru-RU" dirty="0" err="1" smtClean="0">
              <a:solidFill>
                <a:srgbClr val="1E4A91"/>
              </a:solidFill>
            </a:rPr>
            <a:t>сформированности</a:t>
          </a:r>
          <a:r>
            <a:rPr lang="ru-RU" dirty="0" smtClean="0">
              <a:solidFill>
                <a:srgbClr val="1E4A91"/>
              </a:solidFill>
            </a:rPr>
            <a:t> профессиональной культуры (отношения к образованию)</a:t>
          </a:r>
          <a:endParaRPr lang="ru-RU" dirty="0">
            <a:solidFill>
              <a:srgbClr val="1E4A91"/>
            </a:solidFill>
          </a:endParaRPr>
        </a:p>
      </dgm:t>
    </dgm:pt>
    <dgm:pt modelId="{AA75F27A-404E-429D-9558-28E9E6A39378}" type="parTrans" cxnId="{956E879A-18E9-49DA-9AA2-464DCC543B99}">
      <dgm:prSet/>
      <dgm:spPr/>
      <dgm:t>
        <a:bodyPr/>
        <a:lstStyle/>
        <a:p>
          <a:endParaRPr lang="ru-RU"/>
        </a:p>
      </dgm:t>
    </dgm:pt>
    <dgm:pt modelId="{57EC14FE-5ED1-4FB2-9EAF-3D07246C2D7A}" type="sibTrans" cxnId="{956E879A-18E9-49DA-9AA2-464DCC543B99}">
      <dgm:prSet/>
      <dgm:spPr/>
      <dgm:t>
        <a:bodyPr/>
        <a:lstStyle/>
        <a:p>
          <a:endParaRPr lang="ru-RU"/>
        </a:p>
      </dgm:t>
    </dgm:pt>
    <dgm:pt modelId="{8AEADB71-1216-4F3C-80AC-53178033641B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уровень </a:t>
          </a:r>
          <a:r>
            <a:rPr lang="ru-RU" dirty="0" err="1" smtClean="0">
              <a:solidFill>
                <a:srgbClr val="1E4A91"/>
              </a:solidFill>
            </a:rPr>
            <a:t>сформированности</a:t>
          </a:r>
          <a:r>
            <a:rPr lang="ru-RU" dirty="0" smtClean="0">
              <a:solidFill>
                <a:srgbClr val="1E4A91"/>
              </a:solidFill>
            </a:rPr>
            <a:t> общекультурных (универсальных) компетенций</a:t>
          </a:r>
          <a:endParaRPr lang="ru-RU" dirty="0">
            <a:solidFill>
              <a:srgbClr val="1E4A91"/>
            </a:solidFill>
          </a:endParaRPr>
        </a:p>
      </dgm:t>
    </dgm:pt>
    <dgm:pt modelId="{4F6D8AD3-CA49-412C-AA97-52A04AE555E2}" type="parTrans" cxnId="{749CD325-6021-49CA-8C22-49BE6833224E}">
      <dgm:prSet/>
      <dgm:spPr/>
      <dgm:t>
        <a:bodyPr/>
        <a:lstStyle/>
        <a:p>
          <a:endParaRPr lang="ru-RU"/>
        </a:p>
      </dgm:t>
    </dgm:pt>
    <dgm:pt modelId="{EAD2D2EB-9A87-4CF8-B919-318B5F15D0CC}" type="sibTrans" cxnId="{749CD325-6021-49CA-8C22-49BE6833224E}">
      <dgm:prSet/>
      <dgm:spPr/>
      <dgm:t>
        <a:bodyPr/>
        <a:lstStyle/>
        <a:p>
          <a:endParaRPr lang="ru-RU"/>
        </a:p>
      </dgm:t>
    </dgm:pt>
    <dgm:pt modelId="{49A8DAA6-8D4C-4115-B75A-13311F751B37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объем ресурсного обеспечения</a:t>
          </a:r>
          <a:endParaRPr lang="ru-RU" dirty="0">
            <a:solidFill>
              <a:srgbClr val="1E4A91"/>
            </a:solidFill>
          </a:endParaRPr>
        </a:p>
      </dgm:t>
    </dgm:pt>
    <dgm:pt modelId="{4A1C3758-F8F2-428E-93DB-AB5031B5C72C}" type="parTrans" cxnId="{F35541BC-9616-4F88-ABE0-4D685091FFE8}">
      <dgm:prSet/>
      <dgm:spPr/>
      <dgm:t>
        <a:bodyPr/>
        <a:lstStyle/>
        <a:p>
          <a:endParaRPr lang="ru-RU"/>
        </a:p>
      </dgm:t>
    </dgm:pt>
    <dgm:pt modelId="{F9A67A16-EB41-41E8-8180-82CC75842A07}" type="sibTrans" cxnId="{F35541BC-9616-4F88-ABE0-4D685091FFE8}">
      <dgm:prSet/>
      <dgm:spPr/>
      <dgm:t>
        <a:bodyPr/>
        <a:lstStyle/>
        <a:p>
          <a:endParaRPr lang="ru-RU"/>
        </a:p>
      </dgm:t>
    </dgm:pt>
    <dgm:pt modelId="{752820AF-3E85-43B6-986E-20192B561D9A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эффективность деятельности структурных подразделений, задействованных в организации воспитательной деятельности</a:t>
          </a:r>
          <a:endParaRPr lang="ru-RU" dirty="0">
            <a:solidFill>
              <a:srgbClr val="1E4A91"/>
            </a:solidFill>
          </a:endParaRPr>
        </a:p>
      </dgm:t>
    </dgm:pt>
    <dgm:pt modelId="{3E86C7C4-3C66-4D5D-9893-18E4F3488DC9}" type="parTrans" cxnId="{B511ED87-5B48-4928-9D2B-640BBDD300D9}">
      <dgm:prSet/>
      <dgm:spPr/>
      <dgm:t>
        <a:bodyPr/>
        <a:lstStyle/>
        <a:p>
          <a:endParaRPr lang="ru-RU"/>
        </a:p>
      </dgm:t>
    </dgm:pt>
    <dgm:pt modelId="{C888BF62-1149-4AA1-B083-6E62FDDBD222}" type="sibTrans" cxnId="{B511ED87-5B48-4928-9D2B-640BBDD300D9}">
      <dgm:prSet/>
      <dgm:spPr/>
      <dgm:t>
        <a:bodyPr/>
        <a:lstStyle/>
        <a:p>
          <a:endParaRPr lang="ru-RU"/>
        </a:p>
      </dgm:t>
    </dgm:pt>
    <dgm:pt modelId="{19D45F6F-88F0-4407-BEE4-2B9E6F1CEAA1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динамика социальной активности студенческой молодежи</a:t>
          </a:r>
          <a:endParaRPr lang="ru-RU" dirty="0">
            <a:solidFill>
              <a:srgbClr val="1E4A91"/>
            </a:solidFill>
          </a:endParaRPr>
        </a:p>
      </dgm:t>
    </dgm:pt>
    <dgm:pt modelId="{515F570A-0811-4C70-86B2-36D4BF0293FE}" type="parTrans" cxnId="{D2684699-00D4-46A0-A609-697FD5425665}">
      <dgm:prSet/>
      <dgm:spPr/>
      <dgm:t>
        <a:bodyPr/>
        <a:lstStyle/>
        <a:p>
          <a:endParaRPr lang="ru-RU"/>
        </a:p>
      </dgm:t>
    </dgm:pt>
    <dgm:pt modelId="{A5006C30-6073-43EB-98CF-AC9DA5FDF486}" type="sibTrans" cxnId="{D2684699-00D4-46A0-A609-697FD5425665}">
      <dgm:prSet/>
      <dgm:spPr/>
      <dgm:t>
        <a:bodyPr/>
        <a:lstStyle/>
        <a:p>
          <a:endParaRPr lang="ru-RU"/>
        </a:p>
      </dgm:t>
    </dgm:pt>
    <dgm:pt modelId="{107EAA83-678F-447C-A47E-DFE7215A6F13}">
      <dgm:prSet phldrT="[Текст]"/>
      <dgm:spPr/>
      <dgm:t>
        <a:bodyPr/>
        <a:lstStyle/>
        <a:p>
          <a:r>
            <a:rPr lang="ru-RU" dirty="0" smtClean="0">
              <a:solidFill>
                <a:srgbClr val="1E4A91"/>
              </a:solidFill>
            </a:rPr>
            <a:t>степень готовности выпускников сотрудничать с университетом</a:t>
          </a:r>
          <a:endParaRPr lang="ru-RU" dirty="0">
            <a:solidFill>
              <a:srgbClr val="1E4A91"/>
            </a:solidFill>
          </a:endParaRPr>
        </a:p>
      </dgm:t>
    </dgm:pt>
    <dgm:pt modelId="{C43056A8-03B4-4B35-87FA-5A42C5FE490C}" type="parTrans" cxnId="{4E8B51D2-0D1F-4C32-9536-2ED04BE01000}">
      <dgm:prSet/>
      <dgm:spPr/>
      <dgm:t>
        <a:bodyPr/>
        <a:lstStyle/>
        <a:p>
          <a:endParaRPr lang="ru-RU"/>
        </a:p>
      </dgm:t>
    </dgm:pt>
    <dgm:pt modelId="{7A09C49F-87FC-4E62-A2FC-23A15E32ECEA}" type="sibTrans" cxnId="{4E8B51D2-0D1F-4C32-9536-2ED04BE01000}">
      <dgm:prSet/>
      <dgm:spPr/>
      <dgm:t>
        <a:bodyPr/>
        <a:lstStyle/>
        <a:p>
          <a:endParaRPr lang="ru-RU"/>
        </a:p>
      </dgm:t>
    </dgm:pt>
    <dgm:pt modelId="{D221EE73-2CE0-4448-910B-5AB470EFDB03}" type="pres">
      <dgm:prSet presAssocID="{B22DFAEF-2E79-438F-B966-00FD53D97A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05F32C-394E-4CA4-B422-D9436EBDCE8C}" type="pres">
      <dgm:prSet presAssocID="{CE640A44-0C6D-4575-A47E-68128E74B35C}" presName="composite" presStyleCnt="0"/>
      <dgm:spPr/>
    </dgm:pt>
    <dgm:pt modelId="{669AABE5-F93C-41DA-9996-88B48FABCAD6}" type="pres">
      <dgm:prSet presAssocID="{CE640A44-0C6D-4575-A47E-68128E74B3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1E604-C98C-4C07-95C6-35DF7C347B26}" type="pres">
      <dgm:prSet presAssocID="{CE640A44-0C6D-4575-A47E-68128E74B3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3AB13-76F8-41CB-94C8-DB2ECF07D0CF}" type="pres">
      <dgm:prSet presAssocID="{F795EE53-F601-48BB-8F70-F452FCEB091C}" presName="space" presStyleCnt="0"/>
      <dgm:spPr/>
    </dgm:pt>
    <dgm:pt modelId="{BC705F1C-EE55-494B-BE7D-32F93062D9C9}" type="pres">
      <dgm:prSet presAssocID="{EA5CAE72-0283-474A-8313-CF2703040DC9}" presName="composite" presStyleCnt="0"/>
      <dgm:spPr/>
    </dgm:pt>
    <dgm:pt modelId="{69927388-16C9-4E99-B325-1454F3F68398}" type="pres">
      <dgm:prSet presAssocID="{EA5CAE72-0283-474A-8313-CF2703040DC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B59CC-5855-4947-A763-5FBCE25EF87D}" type="pres">
      <dgm:prSet presAssocID="{EA5CAE72-0283-474A-8313-CF2703040DC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1C1B2-A66A-4FAD-8D7E-DEDA75C934A8}" type="presOf" srcId="{4DA58936-8B07-4B18-BB59-D905C504740F}" destId="{D241E604-C98C-4C07-95C6-35DF7C347B26}" srcOrd="0" destOrd="1" presId="urn:microsoft.com/office/officeart/2005/8/layout/hList1"/>
    <dgm:cxn modelId="{52DA7266-0928-42E4-BA04-1F28496D57C2}" srcId="{B22DFAEF-2E79-438F-B966-00FD53D97AE8}" destId="{CE640A44-0C6D-4575-A47E-68128E74B35C}" srcOrd="0" destOrd="0" parTransId="{916DF3F7-9BE6-40C0-A9DA-4BAAA0AB0C5E}" sibTransId="{F795EE53-F601-48BB-8F70-F452FCEB091C}"/>
    <dgm:cxn modelId="{9E95E2EE-54E6-4137-BF33-2359BA0D3B80}" type="presOf" srcId="{EA5CAE72-0283-474A-8313-CF2703040DC9}" destId="{69927388-16C9-4E99-B325-1454F3F68398}" srcOrd="0" destOrd="0" presId="urn:microsoft.com/office/officeart/2005/8/layout/hList1"/>
    <dgm:cxn modelId="{4E34DBB1-063F-44CC-97CA-FA69F292EAEB}" srcId="{CE640A44-0C6D-4575-A47E-68128E74B35C}" destId="{4DA58936-8B07-4B18-BB59-D905C504740F}" srcOrd="1" destOrd="0" parTransId="{3F8AA862-E60C-4F39-AAD4-5F7A633D2AF9}" sibTransId="{6BBD2866-5096-4346-84BB-AF4675B93FDB}"/>
    <dgm:cxn modelId="{956E879A-18E9-49DA-9AA2-464DCC543B99}" srcId="{EA5CAE72-0283-474A-8313-CF2703040DC9}" destId="{A91A1F34-4A53-462C-857D-65B84095E35B}" srcOrd="0" destOrd="0" parTransId="{AA75F27A-404E-429D-9558-28E9E6A39378}" sibTransId="{57EC14FE-5ED1-4FB2-9EAF-3D07246C2D7A}"/>
    <dgm:cxn modelId="{749CD325-6021-49CA-8C22-49BE6833224E}" srcId="{EA5CAE72-0283-474A-8313-CF2703040DC9}" destId="{8AEADB71-1216-4F3C-80AC-53178033641B}" srcOrd="1" destOrd="0" parTransId="{4F6D8AD3-CA49-412C-AA97-52A04AE555E2}" sibTransId="{EAD2D2EB-9A87-4CF8-B919-318B5F15D0CC}"/>
    <dgm:cxn modelId="{E40CBD4B-1867-4779-AA81-3D1E78C66E23}" type="presOf" srcId="{19D45F6F-88F0-4407-BEE4-2B9E6F1CEAA1}" destId="{941B59CC-5855-4947-A763-5FBCE25EF87D}" srcOrd="0" destOrd="2" presId="urn:microsoft.com/office/officeart/2005/8/layout/hList1"/>
    <dgm:cxn modelId="{B511ED87-5B48-4928-9D2B-640BBDD300D9}" srcId="{CE640A44-0C6D-4575-A47E-68128E74B35C}" destId="{752820AF-3E85-43B6-986E-20192B561D9A}" srcOrd="3" destOrd="0" parTransId="{3E86C7C4-3C66-4D5D-9893-18E4F3488DC9}" sibTransId="{C888BF62-1149-4AA1-B083-6E62FDDBD222}"/>
    <dgm:cxn modelId="{E4BBA8AD-7D8E-4BFA-A3F4-F452CA2C0F60}" type="presOf" srcId="{CE640A44-0C6D-4575-A47E-68128E74B35C}" destId="{669AABE5-F93C-41DA-9996-88B48FABCAD6}" srcOrd="0" destOrd="0" presId="urn:microsoft.com/office/officeart/2005/8/layout/hList1"/>
    <dgm:cxn modelId="{ADD54326-0A4A-4D99-A44C-F7BDDC55AC7E}" type="presOf" srcId="{107EAA83-678F-447C-A47E-DFE7215A6F13}" destId="{941B59CC-5855-4947-A763-5FBCE25EF87D}" srcOrd="0" destOrd="3" presId="urn:microsoft.com/office/officeart/2005/8/layout/hList1"/>
    <dgm:cxn modelId="{4E8B51D2-0D1F-4C32-9536-2ED04BE01000}" srcId="{EA5CAE72-0283-474A-8313-CF2703040DC9}" destId="{107EAA83-678F-447C-A47E-DFE7215A6F13}" srcOrd="3" destOrd="0" parTransId="{C43056A8-03B4-4B35-87FA-5A42C5FE490C}" sibTransId="{7A09C49F-87FC-4E62-A2FC-23A15E32ECEA}"/>
    <dgm:cxn modelId="{D2684699-00D4-46A0-A609-697FD5425665}" srcId="{EA5CAE72-0283-474A-8313-CF2703040DC9}" destId="{19D45F6F-88F0-4407-BEE4-2B9E6F1CEAA1}" srcOrd="2" destOrd="0" parTransId="{515F570A-0811-4C70-86B2-36D4BF0293FE}" sibTransId="{A5006C30-6073-43EB-98CF-AC9DA5FDF486}"/>
    <dgm:cxn modelId="{829B6DA8-7B72-431D-B41C-D7DF289214E3}" srcId="{CE640A44-0C6D-4575-A47E-68128E74B35C}" destId="{3A8B6146-AB2E-4796-ABB2-992A135D5103}" srcOrd="0" destOrd="0" parTransId="{4B0EF423-59AF-412D-B955-D696616C301D}" sibTransId="{57919D80-5A62-4FF2-BD9B-A98C8FE5CE48}"/>
    <dgm:cxn modelId="{9964B309-C40F-47B4-B954-4242E56E169C}" type="presOf" srcId="{49A8DAA6-8D4C-4115-B75A-13311F751B37}" destId="{D241E604-C98C-4C07-95C6-35DF7C347B26}" srcOrd="0" destOrd="2" presId="urn:microsoft.com/office/officeart/2005/8/layout/hList1"/>
    <dgm:cxn modelId="{F35541BC-9616-4F88-ABE0-4D685091FFE8}" srcId="{CE640A44-0C6D-4575-A47E-68128E74B35C}" destId="{49A8DAA6-8D4C-4115-B75A-13311F751B37}" srcOrd="2" destOrd="0" parTransId="{4A1C3758-F8F2-428E-93DB-AB5031B5C72C}" sibTransId="{F9A67A16-EB41-41E8-8180-82CC75842A07}"/>
    <dgm:cxn modelId="{55487A05-826F-4429-9A3A-8A6EDEA3878B}" type="presOf" srcId="{8AEADB71-1216-4F3C-80AC-53178033641B}" destId="{941B59CC-5855-4947-A763-5FBCE25EF87D}" srcOrd="0" destOrd="1" presId="urn:microsoft.com/office/officeart/2005/8/layout/hList1"/>
    <dgm:cxn modelId="{6FE8E734-19C0-4811-B3D6-79464A08C3CF}" type="presOf" srcId="{3A8B6146-AB2E-4796-ABB2-992A135D5103}" destId="{D241E604-C98C-4C07-95C6-35DF7C347B26}" srcOrd="0" destOrd="0" presId="urn:microsoft.com/office/officeart/2005/8/layout/hList1"/>
    <dgm:cxn modelId="{43F15343-A35B-44A7-97FD-4AEE0F908F99}" srcId="{B22DFAEF-2E79-438F-B966-00FD53D97AE8}" destId="{EA5CAE72-0283-474A-8313-CF2703040DC9}" srcOrd="1" destOrd="0" parTransId="{50FBF3CD-94EE-4014-9E36-E1CDD9FCC019}" sibTransId="{AF87F4BC-5F39-4412-8C51-285FEF92BC5A}"/>
    <dgm:cxn modelId="{952B85B3-A432-4827-8D50-76F413147E61}" type="presOf" srcId="{752820AF-3E85-43B6-986E-20192B561D9A}" destId="{D241E604-C98C-4C07-95C6-35DF7C347B26}" srcOrd="0" destOrd="3" presId="urn:microsoft.com/office/officeart/2005/8/layout/hList1"/>
    <dgm:cxn modelId="{C1CF28F2-EDA5-4F60-ACD7-FFE7DE3C9433}" type="presOf" srcId="{B22DFAEF-2E79-438F-B966-00FD53D97AE8}" destId="{D221EE73-2CE0-4448-910B-5AB470EFDB03}" srcOrd="0" destOrd="0" presId="urn:microsoft.com/office/officeart/2005/8/layout/hList1"/>
    <dgm:cxn modelId="{E428ECEC-D5AA-4C9C-BE0D-20600ABB565D}" type="presOf" srcId="{A91A1F34-4A53-462C-857D-65B84095E35B}" destId="{941B59CC-5855-4947-A763-5FBCE25EF87D}" srcOrd="0" destOrd="0" presId="urn:microsoft.com/office/officeart/2005/8/layout/hList1"/>
    <dgm:cxn modelId="{0412312B-C93A-4DF2-92D7-1292259F2194}" type="presParOf" srcId="{D221EE73-2CE0-4448-910B-5AB470EFDB03}" destId="{4F05F32C-394E-4CA4-B422-D9436EBDCE8C}" srcOrd="0" destOrd="0" presId="urn:microsoft.com/office/officeart/2005/8/layout/hList1"/>
    <dgm:cxn modelId="{168DC0FF-F710-437B-9121-52144B5CA3BF}" type="presParOf" srcId="{4F05F32C-394E-4CA4-B422-D9436EBDCE8C}" destId="{669AABE5-F93C-41DA-9996-88B48FABCAD6}" srcOrd="0" destOrd="0" presId="urn:microsoft.com/office/officeart/2005/8/layout/hList1"/>
    <dgm:cxn modelId="{ECF357BB-087D-47E6-AEFB-69A4AF94004D}" type="presParOf" srcId="{4F05F32C-394E-4CA4-B422-D9436EBDCE8C}" destId="{D241E604-C98C-4C07-95C6-35DF7C347B26}" srcOrd="1" destOrd="0" presId="urn:microsoft.com/office/officeart/2005/8/layout/hList1"/>
    <dgm:cxn modelId="{5F1A4495-AFA0-46D7-B8A0-4E5F7464DC7E}" type="presParOf" srcId="{D221EE73-2CE0-4448-910B-5AB470EFDB03}" destId="{3993AB13-76F8-41CB-94C8-DB2ECF07D0CF}" srcOrd="1" destOrd="0" presId="urn:microsoft.com/office/officeart/2005/8/layout/hList1"/>
    <dgm:cxn modelId="{9EE5344A-4F25-4D5D-93BC-6787BB703BC3}" type="presParOf" srcId="{D221EE73-2CE0-4448-910B-5AB470EFDB03}" destId="{BC705F1C-EE55-494B-BE7D-32F93062D9C9}" srcOrd="2" destOrd="0" presId="urn:microsoft.com/office/officeart/2005/8/layout/hList1"/>
    <dgm:cxn modelId="{BA8836AB-4685-46E6-BD1B-2AA537060C33}" type="presParOf" srcId="{BC705F1C-EE55-494B-BE7D-32F93062D9C9}" destId="{69927388-16C9-4E99-B325-1454F3F68398}" srcOrd="0" destOrd="0" presId="urn:microsoft.com/office/officeart/2005/8/layout/hList1"/>
    <dgm:cxn modelId="{C24C90F6-1320-4AB2-AB62-CC38684F67EA}" type="presParOf" srcId="{BC705F1C-EE55-494B-BE7D-32F93062D9C9}" destId="{941B59CC-5855-4947-A763-5FBCE25EF8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D68AB-EF07-4399-8190-4685E001FEEF}">
      <dsp:nvSpPr>
        <dsp:cNvPr id="0" name=""/>
        <dsp:cNvSpPr/>
      </dsp:nvSpPr>
      <dsp:spPr>
        <a:xfrm>
          <a:off x="1256" y="3131"/>
          <a:ext cx="10944887" cy="1374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rgbClr val="1E4A91"/>
              </a:solidFill>
            </a:rPr>
            <a:t>Концепция воспитательной деятельности КГУ</a:t>
          </a:r>
          <a:endParaRPr lang="ru-RU" sz="4200" kern="1200" dirty="0">
            <a:solidFill>
              <a:srgbClr val="1E4A91"/>
            </a:solidFill>
          </a:endParaRPr>
        </a:p>
      </dsp:txBody>
      <dsp:txXfrm>
        <a:off x="1256" y="3131"/>
        <a:ext cx="10944887" cy="1374431"/>
      </dsp:txXfrm>
    </dsp:sp>
    <dsp:sp modelId="{17366617-C010-45DB-936A-833F11770305}">
      <dsp:nvSpPr>
        <dsp:cNvPr id="0" name=""/>
        <dsp:cNvSpPr/>
      </dsp:nvSpPr>
      <dsp:spPr>
        <a:xfrm>
          <a:off x="1256" y="1564652"/>
          <a:ext cx="7149539" cy="1374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1E4A91"/>
              </a:solidFill>
            </a:rPr>
            <a:t>Программа воспитательной деятельности КГУ</a:t>
          </a:r>
          <a:endParaRPr lang="ru-RU" sz="2700" kern="1200" dirty="0">
            <a:solidFill>
              <a:srgbClr val="1E4A91"/>
            </a:solidFill>
          </a:endParaRPr>
        </a:p>
      </dsp:txBody>
      <dsp:txXfrm>
        <a:off x="1256" y="1564652"/>
        <a:ext cx="7149539" cy="1374431"/>
      </dsp:txXfrm>
    </dsp:sp>
    <dsp:sp modelId="{14E7A01E-B815-4757-8B27-0C8118537812}">
      <dsp:nvSpPr>
        <dsp:cNvPr id="0" name=""/>
        <dsp:cNvSpPr/>
      </dsp:nvSpPr>
      <dsp:spPr>
        <a:xfrm>
          <a:off x="1256" y="3126173"/>
          <a:ext cx="3501243" cy="1374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E4A91"/>
              </a:solidFill>
            </a:rPr>
            <a:t>Программа и план воспитательной деятельности ИНСТИТУТА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1256" y="3126173"/>
        <a:ext cx="3501243" cy="1374431"/>
      </dsp:txXfrm>
    </dsp:sp>
    <dsp:sp modelId="{41844BAF-DBD3-4F7C-AB33-854A010B1D73}">
      <dsp:nvSpPr>
        <dsp:cNvPr id="0" name=""/>
        <dsp:cNvSpPr/>
      </dsp:nvSpPr>
      <dsp:spPr>
        <a:xfrm>
          <a:off x="3649552" y="3126173"/>
          <a:ext cx="3501243" cy="1374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E4A91"/>
              </a:solidFill>
            </a:rPr>
            <a:t>Рабочая программа и план воспитательной деятельности ОБРАЗОВАТЕЛЬНОЙ ПРОГРАММЫ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3649552" y="3126173"/>
        <a:ext cx="3501243" cy="1374431"/>
      </dsp:txXfrm>
    </dsp:sp>
    <dsp:sp modelId="{391C28A8-D6FE-4291-9B82-AAA5AE32380A}">
      <dsp:nvSpPr>
        <dsp:cNvPr id="0" name=""/>
        <dsp:cNvSpPr/>
      </dsp:nvSpPr>
      <dsp:spPr>
        <a:xfrm>
          <a:off x="7444900" y="1564652"/>
          <a:ext cx="3501243" cy="1374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1E4A91"/>
              </a:solidFill>
            </a:rPr>
            <a:t>План воспитательной деятельности КГУ</a:t>
          </a:r>
          <a:endParaRPr lang="ru-RU" sz="2700" kern="1200" dirty="0">
            <a:solidFill>
              <a:srgbClr val="1E4A91"/>
            </a:solidFill>
          </a:endParaRPr>
        </a:p>
      </dsp:txBody>
      <dsp:txXfrm>
        <a:off x="7444900" y="1564652"/>
        <a:ext cx="3501243" cy="1374431"/>
      </dsp:txXfrm>
    </dsp:sp>
    <dsp:sp modelId="{76A4720B-99CB-4D96-BD64-5ACD50A72C3A}">
      <dsp:nvSpPr>
        <dsp:cNvPr id="0" name=""/>
        <dsp:cNvSpPr/>
      </dsp:nvSpPr>
      <dsp:spPr>
        <a:xfrm>
          <a:off x="7444900" y="3126173"/>
          <a:ext cx="3501243" cy="13744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E4A91"/>
              </a:solidFill>
            </a:rPr>
            <a:t>Рабочая программа и план воспитательной деятельности отдельной ДИСЦИПЛИНЫ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7444900" y="3126173"/>
        <a:ext cx="3501243" cy="13744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08803-89B8-4F69-B21C-D16DF074679E}">
      <dsp:nvSpPr>
        <dsp:cNvPr id="0" name=""/>
        <dsp:cNvSpPr/>
      </dsp:nvSpPr>
      <dsp:spPr>
        <a:xfrm>
          <a:off x="1285081" y="56852"/>
          <a:ext cx="2728912" cy="27289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rgbClr val="1E4A91"/>
              </a:solidFill>
            </a:rPr>
            <a:t>Событийно-деятельностная</a:t>
          </a:r>
          <a:r>
            <a:rPr lang="ru-RU" sz="1700" kern="1200" dirty="0" smtClean="0">
              <a:solidFill>
                <a:srgbClr val="1E4A91"/>
              </a:solidFill>
            </a:rPr>
            <a:t> программа воспитания</a:t>
          </a:r>
          <a:endParaRPr lang="ru-RU" sz="1700" kern="1200" dirty="0">
            <a:solidFill>
              <a:srgbClr val="1E4A91"/>
            </a:solidFill>
          </a:endParaRPr>
        </a:p>
      </dsp:txBody>
      <dsp:txXfrm>
        <a:off x="1648936" y="534412"/>
        <a:ext cx="2001202" cy="1228010"/>
      </dsp:txXfrm>
    </dsp:sp>
    <dsp:sp modelId="{546091E3-12A1-4DFA-853B-4097C8D6DAD6}">
      <dsp:nvSpPr>
        <dsp:cNvPr id="0" name=""/>
        <dsp:cNvSpPr/>
      </dsp:nvSpPr>
      <dsp:spPr>
        <a:xfrm>
          <a:off x="2269763" y="1762422"/>
          <a:ext cx="2728912" cy="27289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1E4A91"/>
              </a:solidFill>
            </a:rPr>
            <a:t>Организация деятельности студенческого самоуправления</a:t>
          </a:r>
          <a:endParaRPr lang="ru-RU" sz="1700" kern="1200" dirty="0">
            <a:solidFill>
              <a:srgbClr val="1E4A91"/>
            </a:solidFill>
          </a:endParaRPr>
        </a:p>
      </dsp:txBody>
      <dsp:txXfrm>
        <a:off x="3104356" y="2467391"/>
        <a:ext cx="1637347" cy="1500902"/>
      </dsp:txXfrm>
    </dsp:sp>
    <dsp:sp modelId="{20F10381-A8AE-4657-8D44-05F9DC9FC1F7}">
      <dsp:nvSpPr>
        <dsp:cNvPr id="0" name=""/>
        <dsp:cNvSpPr/>
      </dsp:nvSpPr>
      <dsp:spPr>
        <a:xfrm>
          <a:off x="300398" y="1762422"/>
          <a:ext cx="2728912" cy="27289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1E4A91"/>
              </a:solidFill>
            </a:rPr>
            <a:t>Обогащенная </a:t>
          </a:r>
          <a:r>
            <a:rPr lang="ru-RU" sz="1700" kern="1200" dirty="0" err="1" smtClean="0">
              <a:solidFill>
                <a:srgbClr val="1E4A91"/>
              </a:solidFill>
            </a:rPr>
            <a:t>социокультурная</a:t>
          </a:r>
          <a:r>
            <a:rPr lang="ru-RU" sz="1700" kern="1200" dirty="0" smtClean="0">
              <a:solidFill>
                <a:srgbClr val="1E4A91"/>
              </a:solidFill>
            </a:rPr>
            <a:t> среда университета</a:t>
          </a:r>
          <a:endParaRPr lang="ru-RU" sz="1700" kern="1200" dirty="0">
            <a:solidFill>
              <a:srgbClr val="1E4A91"/>
            </a:solidFill>
          </a:endParaRPr>
        </a:p>
      </dsp:txBody>
      <dsp:txXfrm>
        <a:off x="557371" y="2467391"/>
        <a:ext cx="1637347" cy="15009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69ECF-1D8B-405E-8131-F8D513CAF6B6}">
      <dsp:nvSpPr>
        <dsp:cNvPr id="0" name=""/>
        <dsp:cNvSpPr/>
      </dsp:nvSpPr>
      <dsp:spPr>
        <a:xfrm>
          <a:off x="0" y="369188"/>
          <a:ext cx="109474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73D4-E473-4B21-94F3-263D64D4E911}">
      <dsp:nvSpPr>
        <dsp:cNvPr id="0" name=""/>
        <dsp:cNvSpPr/>
      </dsp:nvSpPr>
      <dsp:spPr>
        <a:xfrm>
          <a:off x="547370" y="59228"/>
          <a:ext cx="939214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1E4A91"/>
              </a:solidFill>
            </a:rPr>
            <a:t>Профессиональное воспитание (развитие компетенций и талантов обучающихся)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547370" y="59228"/>
        <a:ext cx="9392146" cy="619920"/>
      </dsp:txXfrm>
    </dsp:sp>
    <dsp:sp modelId="{C6F14FDB-E4DE-4837-B02A-1C31ED83E756}">
      <dsp:nvSpPr>
        <dsp:cNvPr id="0" name=""/>
        <dsp:cNvSpPr/>
      </dsp:nvSpPr>
      <dsp:spPr>
        <a:xfrm>
          <a:off x="0" y="1321748"/>
          <a:ext cx="109474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41706-4504-4827-87A5-8E467829A889}">
      <dsp:nvSpPr>
        <dsp:cNvPr id="0" name=""/>
        <dsp:cNvSpPr/>
      </dsp:nvSpPr>
      <dsp:spPr>
        <a:xfrm>
          <a:off x="547370" y="1011788"/>
          <a:ext cx="939138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1E4A91"/>
              </a:solidFill>
            </a:rPr>
            <a:t>Поддержка молодежных инициатив (организация деятельности студенческих объединений, в том числе студенческого самоуправления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547370" y="1011788"/>
        <a:ext cx="9391380" cy="619920"/>
      </dsp:txXfrm>
    </dsp:sp>
    <dsp:sp modelId="{2AB917FD-4A47-4537-85C3-75C2B74CFDEA}">
      <dsp:nvSpPr>
        <dsp:cNvPr id="0" name=""/>
        <dsp:cNvSpPr/>
      </dsp:nvSpPr>
      <dsp:spPr>
        <a:xfrm>
          <a:off x="0" y="2274308"/>
          <a:ext cx="109474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43CB-5B71-4F6D-8761-A380DAAB0670}">
      <dsp:nvSpPr>
        <dsp:cNvPr id="0" name=""/>
        <dsp:cNvSpPr/>
      </dsp:nvSpPr>
      <dsp:spPr>
        <a:xfrm>
          <a:off x="547370" y="1964348"/>
          <a:ext cx="939207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1E4A91"/>
              </a:solidFill>
            </a:rPr>
            <a:t>Формирование позиции ответственного гражданина и патриота</a:t>
          </a:r>
          <a:r>
            <a:rPr lang="ru-RU" sz="2000" kern="1200" dirty="0" smtClean="0">
              <a:solidFill>
                <a:srgbClr val="1E4A91"/>
              </a:solidFill>
            </a:rPr>
            <a:t> </a:t>
          </a:r>
          <a:endParaRPr lang="ru-RU" sz="2000" kern="1200" dirty="0">
            <a:solidFill>
              <a:srgbClr val="1E4A91"/>
            </a:solidFill>
          </a:endParaRPr>
        </a:p>
      </dsp:txBody>
      <dsp:txXfrm>
        <a:off x="547370" y="1964348"/>
        <a:ext cx="9392070" cy="619920"/>
      </dsp:txXfrm>
    </dsp:sp>
    <dsp:sp modelId="{18611B11-7E62-451A-9368-606B8034A06A}">
      <dsp:nvSpPr>
        <dsp:cNvPr id="0" name=""/>
        <dsp:cNvSpPr/>
      </dsp:nvSpPr>
      <dsp:spPr>
        <a:xfrm>
          <a:off x="0" y="3226868"/>
          <a:ext cx="109474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C046-0163-4162-9BE5-90BECF4B9C61}">
      <dsp:nvSpPr>
        <dsp:cNvPr id="0" name=""/>
        <dsp:cNvSpPr/>
      </dsp:nvSpPr>
      <dsp:spPr>
        <a:xfrm>
          <a:off x="547370" y="2916908"/>
          <a:ext cx="939138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E4A91"/>
              </a:solidFill>
            </a:rPr>
            <a:t>Профилактика негативных явлений в молодежной среде</a:t>
          </a:r>
          <a:r>
            <a:rPr lang="ru-RU" sz="2100" kern="1200" dirty="0" smtClean="0">
              <a:solidFill>
                <a:srgbClr val="1E4A91"/>
              </a:solidFill>
            </a:rPr>
            <a:t> </a:t>
          </a:r>
          <a:endParaRPr lang="ru-RU" sz="2100" kern="1200" dirty="0">
            <a:solidFill>
              <a:srgbClr val="1E4A91"/>
            </a:solidFill>
          </a:endParaRPr>
        </a:p>
      </dsp:txBody>
      <dsp:txXfrm>
        <a:off x="547370" y="2916908"/>
        <a:ext cx="9391380" cy="619920"/>
      </dsp:txXfrm>
    </dsp:sp>
    <dsp:sp modelId="{C64B7420-F523-499F-9D41-B4F80EA78C19}">
      <dsp:nvSpPr>
        <dsp:cNvPr id="0" name=""/>
        <dsp:cNvSpPr/>
      </dsp:nvSpPr>
      <dsp:spPr>
        <a:xfrm>
          <a:off x="0" y="4179428"/>
          <a:ext cx="109474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2493-0F49-40F2-AC1F-FB8BFD75735F}">
      <dsp:nvSpPr>
        <dsp:cNvPr id="0" name=""/>
        <dsp:cNvSpPr/>
      </dsp:nvSpPr>
      <dsp:spPr>
        <a:xfrm>
          <a:off x="547370" y="3869468"/>
          <a:ext cx="939130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E4A91"/>
              </a:solidFill>
            </a:rPr>
            <a:t>Сохранение и укрепление здоровья обучающихся</a:t>
          </a:r>
          <a:endParaRPr lang="ru-RU" sz="2100" kern="1200" dirty="0">
            <a:solidFill>
              <a:srgbClr val="1E4A91"/>
            </a:solidFill>
          </a:endParaRPr>
        </a:p>
      </dsp:txBody>
      <dsp:txXfrm>
        <a:off x="547370" y="3869468"/>
        <a:ext cx="9391303" cy="619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AABE5-F93C-41DA-9996-88B48FABCAD6}">
      <dsp:nvSpPr>
        <dsp:cNvPr id="0" name=""/>
        <dsp:cNvSpPr/>
      </dsp:nvSpPr>
      <dsp:spPr>
        <a:xfrm>
          <a:off x="53" y="58185"/>
          <a:ext cx="5115557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Оценка процесса воспитания</a:t>
          </a:r>
          <a:endParaRPr lang="ru-RU" sz="2300" kern="1200" dirty="0"/>
        </a:p>
      </dsp:txBody>
      <dsp:txXfrm>
        <a:off x="53" y="58185"/>
        <a:ext cx="5115557" cy="662400"/>
      </dsp:txXfrm>
    </dsp:sp>
    <dsp:sp modelId="{D241E604-C98C-4C07-95C6-35DF7C347B26}">
      <dsp:nvSpPr>
        <dsp:cNvPr id="0" name=""/>
        <dsp:cNvSpPr/>
      </dsp:nvSpPr>
      <dsp:spPr>
        <a:xfrm>
          <a:off x="53" y="720586"/>
          <a:ext cx="5115557" cy="37249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степень вовлеченности студентов в воспитательную деятельность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степень вовлеченности преподавателей в воспитательную деятельность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объем ресурсного обеспечения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эффективность деятельности структурных подразделений, задействованных в организации воспитательной деятельности</a:t>
          </a:r>
          <a:endParaRPr lang="ru-RU" sz="2300" kern="1200" dirty="0">
            <a:solidFill>
              <a:srgbClr val="1E4A91"/>
            </a:solidFill>
          </a:endParaRPr>
        </a:p>
      </dsp:txBody>
      <dsp:txXfrm>
        <a:off x="53" y="720586"/>
        <a:ext cx="5115557" cy="3724965"/>
      </dsp:txXfrm>
    </dsp:sp>
    <dsp:sp modelId="{69927388-16C9-4E99-B325-1454F3F68398}">
      <dsp:nvSpPr>
        <dsp:cNvPr id="0" name=""/>
        <dsp:cNvSpPr/>
      </dsp:nvSpPr>
      <dsp:spPr>
        <a:xfrm>
          <a:off x="5831789" y="58185"/>
          <a:ext cx="5115557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Оценка результатов воспитания</a:t>
          </a:r>
          <a:endParaRPr lang="ru-RU" sz="2300" kern="1200" dirty="0"/>
        </a:p>
      </dsp:txBody>
      <dsp:txXfrm>
        <a:off x="5831789" y="58185"/>
        <a:ext cx="5115557" cy="662400"/>
      </dsp:txXfrm>
    </dsp:sp>
    <dsp:sp modelId="{941B59CC-5855-4947-A763-5FBCE25EF87D}">
      <dsp:nvSpPr>
        <dsp:cNvPr id="0" name=""/>
        <dsp:cNvSpPr/>
      </dsp:nvSpPr>
      <dsp:spPr>
        <a:xfrm>
          <a:off x="5831789" y="720586"/>
          <a:ext cx="5115557" cy="37249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уровень </a:t>
          </a:r>
          <a:r>
            <a:rPr lang="ru-RU" sz="2300" kern="1200" dirty="0" err="1" smtClean="0">
              <a:solidFill>
                <a:srgbClr val="1E4A91"/>
              </a:solidFill>
            </a:rPr>
            <a:t>сформированности</a:t>
          </a:r>
          <a:r>
            <a:rPr lang="ru-RU" sz="2300" kern="1200" dirty="0" smtClean="0">
              <a:solidFill>
                <a:srgbClr val="1E4A91"/>
              </a:solidFill>
            </a:rPr>
            <a:t> профессиональной культуры (отношения к образованию)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уровень </a:t>
          </a:r>
          <a:r>
            <a:rPr lang="ru-RU" sz="2300" kern="1200" dirty="0" err="1" smtClean="0">
              <a:solidFill>
                <a:srgbClr val="1E4A91"/>
              </a:solidFill>
            </a:rPr>
            <a:t>сформированности</a:t>
          </a:r>
          <a:r>
            <a:rPr lang="ru-RU" sz="2300" kern="1200" dirty="0" smtClean="0">
              <a:solidFill>
                <a:srgbClr val="1E4A91"/>
              </a:solidFill>
            </a:rPr>
            <a:t> общекультурных (универсальных) компетенций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динамика социальной активности студенческой молодежи</a:t>
          </a:r>
          <a:endParaRPr lang="ru-RU" sz="2300" kern="1200" dirty="0">
            <a:solidFill>
              <a:srgbClr val="1E4A9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1E4A91"/>
              </a:solidFill>
            </a:rPr>
            <a:t>степень готовности выпускников сотрудничать с университетом</a:t>
          </a:r>
          <a:endParaRPr lang="ru-RU" sz="2300" kern="1200" dirty="0">
            <a:solidFill>
              <a:srgbClr val="1E4A91"/>
            </a:solidFill>
          </a:endParaRPr>
        </a:p>
      </dsp:txBody>
      <dsp:txXfrm>
        <a:off x="5831789" y="720586"/>
        <a:ext cx="5115557" cy="372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1638" cy="30813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F049410-AB0B-40E5-BE15-B7F4EC40F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16703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53DC02C-8A1B-4BF9-A414-43207813A97B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53DC02C-8A1B-4BF9-A414-43207813A97B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337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4431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9475" y="260350"/>
            <a:ext cx="1189038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528888"/>
            <a:ext cx="291782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5040313" y="4940300"/>
            <a:ext cx="7153275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1655763" y="2133600"/>
            <a:ext cx="1587" cy="2808288"/>
          </a:xfrm>
          <a:prstGeom prst="line">
            <a:avLst/>
          </a:prstGeom>
          <a:noFill/>
          <a:ln w="889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312" y="2060848"/>
            <a:ext cx="6601097" cy="2775348"/>
          </a:xfrm>
        </p:spPr>
        <p:txBody>
          <a:bodyPr anchor="b"/>
          <a:lstStyle>
            <a:lvl1pPr algn="l">
              <a:defRPr lang="ru-RU" sz="3600" b="1" kern="1200" dirty="0">
                <a:solidFill>
                  <a:srgbClr val="1E4A9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2667" y="5069954"/>
            <a:ext cx="6598742" cy="1023342"/>
          </a:xfrm>
        </p:spPr>
        <p:txBody>
          <a:bodyPr/>
          <a:lstStyle>
            <a:lvl1pPr marL="0" indent="0" algn="ctr">
              <a:buNone/>
              <a:defRPr lang="ru-RU" sz="2000" b="1" kern="1200" dirty="0">
                <a:solidFill>
                  <a:srgbClr val="1E4A9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311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DE66-2E2E-4310-BB7F-AC1D1E830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672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4FC9-F947-42AC-9D2D-0888A0684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005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9224-C93D-4037-AC0D-BDB3AE096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94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648017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11017250" y="608330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175" y="0"/>
            <a:ext cx="5305251" cy="1401763"/>
          </a:xfrm>
        </p:spPr>
        <p:txBody>
          <a:bodyPr anchor="b"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1439"/>
            <a:ext cx="10947226" cy="4503761"/>
          </a:xfrm>
        </p:spPr>
        <p:txBody>
          <a:bodyPr/>
          <a:lstStyle>
            <a:lvl1pPr marL="0" indent="35560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idx="11"/>
          </p:nvPr>
        </p:nvSpPr>
        <p:spPr>
          <a:xfrm>
            <a:off x="10947400" y="6146800"/>
            <a:ext cx="642938" cy="360363"/>
          </a:xfrm>
        </p:spPr>
        <p:txBody>
          <a:bodyPr/>
          <a:lstStyle>
            <a:lvl1pPr algn="ctr">
              <a:defRPr lang="ru-RU" altLang="ru-RU" sz="2200" b="1" kern="120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fld id="{A3B21F8C-F157-4902-A8BA-C9AD5420D3C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7456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24BF-3E04-4E00-99B3-66C2B71293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28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649922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0" y="6146800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E3F5BB0E-9728-4805-868C-0C1FFED65BAC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224" y="0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0580" y="1495425"/>
            <a:ext cx="5156045" cy="45482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4826" y="1495424"/>
            <a:ext cx="5299174" cy="4548271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xmlns="" val="5721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649922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0" y="6146800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C8623421-81FF-44C4-8146-B6856EB2AB64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6384925" y="1644650"/>
            <a:ext cx="529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857250" y="1644650"/>
            <a:ext cx="515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99224" y="0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60580" y="2132855"/>
            <a:ext cx="5156045" cy="39108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384826" y="2132855"/>
            <a:ext cx="5299174" cy="3910840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xmlns="" val="19083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49922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 bwMode="auto">
          <a:xfrm>
            <a:off x="10947400" y="6146800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6E2789B-70A2-4AF1-B389-800FF3CCF5BD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6640513"/>
            <a:ext cx="12193588" cy="233362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9224" y="0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36154" y="1495424"/>
            <a:ext cx="11449272" cy="4548271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xmlns="" val="11909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6499225" y="1439863"/>
            <a:ext cx="5713413" cy="1587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1017250" y="6064250"/>
            <a:ext cx="503238" cy="1588"/>
          </a:xfrm>
          <a:prstGeom prst="line">
            <a:avLst/>
          </a:prstGeom>
          <a:noFill/>
          <a:ln w="763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4"/>
          <p:cNvSpPr txBox="1">
            <a:spLocks/>
          </p:cNvSpPr>
          <p:nvPr userDrawn="1"/>
        </p:nvSpPr>
        <p:spPr bwMode="auto">
          <a:xfrm>
            <a:off x="10947400" y="6146800"/>
            <a:ext cx="642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ru-RU" altLang="ru-RU" sz="2200" b="1" kern="120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DC02D4A9-9598-41CA-8D4A-C989EF66EAEA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655763" y="260350"/>
            <a:ext cx="20653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857250" y="1644650"/>
            <a:ext cx="515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2400" b="1" dirty="0">
                <a:solidFill>
                  <a:srgbClr val="1F4A91"/>
                </a:solidFill>
              </a:rPr>
              <a:t>Текст с изображением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857250" y="5516563"/>
            <a:ext cx="51593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1400" dirty="0">
                <a:solidFill>
                  <a:srgbClr val="424241"/>
                </a:solidFill>
              </a:rPr>
              <a:t>Для элементов дополнительного текста (сноски, таблицы, подрисуночные подписи) допускается использование шрифта . 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6384925" y="5516563"/>
            <a:ext cx="5299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ru-RU" altLang="ru-RU" sz="1400" dirty="0">
                <a:solidFill>
                  <a:srgbClr val="424241"/>
                </a:solidFill>
              </a:rPr>
              <a:t>Для элементов дополнительного текста (сноски, таблицы, подрисуночные подписи) допускается использование шрифта 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99224" y="0"/>
            <a:ext cx="5184775" cy="1414485"/>
          </a:xfrm>
        </p:spPr>
        <p:txBody>
          <a:bodyPr anchor="b"/>
          <a:lstStyle>
            <a:lvl1pPr>
              <a:defRPr lang="ru-RU" sz="3600" b="1" kern="1200" dirty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860580" y="2132856"/>
            <a:ext cx="5156045" cy="32741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6384826" y="2132855"/>
            <a:ext cx="5299174" cy="3274195"/>
          </a:xfrm>
        </p:spPr>
        <p:txBody>
          <a:bodyPr/>
          <a:lstStyle>
            <a:lvl1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  <a:lvl2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2pPr>
            <a:lvl3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3pPr>
            <a:lvl4pPr marL="0" indent="355600">
              <a:defRPr lang="ru-RU" kern="1200" dirty="0" smtClean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4pPr>
            <a:lvl5pPr marL="0" indent="355600">
              <a:defRPr lang="ru-RU" kern="1200" dirty="0">
                <a:solidFill>
                  <a:srgbClr val="42424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idx="10"/>
          </p:nvPr>
        </p:nvSpPr>
        <p:spPr>
          <a:xfrm>
            <a:off x="860425" y="6146800"/>
            <a:ext cx="1563688" cy="360363"/>
          </a:xfrm>
        </p:spPr>
        <p:txBody>
          <a:bodyPr/>
          <a:lstStyle>
            <a:lvl1pPr>
              <a:defRPr lang="ru-RU" altLang="ru-RU" sz="2200" b="1" kern="1200" dirty="0" smtClean="0">
                <a:solidFill>
                  <a:srgbClr val="1E4A9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t>14.03.18</a:t>
            </a:r>
          </a:p>
        </p:txBody>
      </p:sp>
    </p:spTree>
    <p:extLst>
      <p:ext uri="{BB962C8B-B14F-4D97-AF65-F5344CB8AC3E}">
        <p14:creationId xmlns:p14="http://schemas.microsoft.com/office/powerpoint/2010/main" xmlns="" val="228671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017F-7144-4EE9-A225-4AF695777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52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D8C2-58F5-414A-931C-A751EFF1C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89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14.03.18</a:t>
            </a:r>
          </a:p>
        </p:txBody>
      </p:sp>
      <p:sp>
        <p:nvSpPr>
          <p:cNvPr id="1029" name="Text Box 4"/>
          <p:cNvSpPr txBox="1">
            <a:spLocks noChangeArrowheads="1"/>
          </p:cNvSpPr>
          <p:nvPr userDrawn="1"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E3A4EE-04F8-4B8E-9B79-96358E665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7" r:id="rId3"/>
    <p:sldLayoutId id="2147483675" r:id="rId4"/>
    <p:sldLayoutId id="2147483676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60490" y="5085184"/>
            <a:ext cx="8334914" cy="1023342"/>
          </a:xfrm>
        </p:spPr>
        <p:txBody>
          <a:bodyPr/>
          <a:lstStyle/>
          <a:p>
            <a:pPr algn="r" defTabSz="538163">
              <a:spcBef>
                <a:spcPts val="300"/>
              </a:spcBef>
            </a:pPr>
            <a:r>
              <a:rPr lang="ru-RU" altLang="ru-RU" dirty="0" smtClean="0"/>
              <a:t>Скрябина Ольга Борисовна</a:t>
            </a:r>
          </a:p>
          <a:p>
            <a:pPr algn="r" defTabSz="538163">
              <a:spcBef>
                <a:spcPts val="300"/>
              </a:spcBef>
            </a:pPr>
            <a:r>
              <a:rPr lang="ru-RU" altLang="ru-RU" sz="1600" b="0" dirty="0" smtClean="0"/>
              <a:t>Проректор по развитию </a:t>
            </a:r>
            <a:r>
              <a:rPr lang="ru-RU" altLang="ru-RU" sz="1600" b="0" dirty="0" err="1" smtClean="0"/>
              <a:t>социокультурной</a:t>
            </a:r>
            <a:r>
              <a:rPr lang="ru-RU" altLang="ru-RU" sz="1600" b="0" dirty="0" smtClean="0"/>
              <a:t> среды и воспитанию </a:t>
            </a:r>
          </a:p>
          <a:p>
            <a:pPr algn="r" defTabSz="538163">
              <a:spcBef>
                <a:spcPts val="300"/>
              </a:spcBef>
            </a:pPr>
            <a:r>
              <a:rPr lang="ru-RU" altLang="ru-RU" sz="1600" b="0" dirty="0" smtClean="0"/>
              <a:t>ФГБОУВО «Костромской государственный университет»</a:t>
            </a:r>
            <a:endParaRPr lang="ru-RU" altLang="ru-RU" sz="1600" b="0" dirty="0"/>
          </a:p>
          <a:p>
            <a:pPr algn="r" defTabSz="538163">
              <a:spcBef>
                <a:spcPts val="300"/>
              </a:spcBef>
            </a:pPr>
            <a:endParaRPr lang="ru-RU" altLang="ru-RU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56634" y="2060848"/>
            <a:ext cx="6984775" cy="2775348"/>
          </a:xfrm>
        </p:spPr>
        <p:txBody>
          <a:bodyPr/>
          <a:lstStyle/>
          <a:p>
            <a:r>
              <a:rPr lang="ru-RU" dirty="0" smtClean="0"/>
              <a:t>О концепции воспитательной работы в КГУ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625186" y="188640"/>
            <a:ext cx="151216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554" y="0"/>
            <a:ext cx="7848873" cy="1401763"/>
          </a:xfrm>
        </p:spPr>
        <p:txBody>
          <a:bodyPr/>
          <a:lstStyle/>
          <a:p>
            <a:r>
              <a:rPr lang="ru-RU" dirty="0" smtClean="0"/>
              <a:t>Нормативное регулирование воспитательной деятельности в вузе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38200" y="1541463"/>
          <a:ext cx="10947400" cy="450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152578" y="2852936"/>
            <a:ext cx="1296144" cy="36004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7824986" y="3645024"/>
            <a:ext cx="648072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2928442" y="4365104"/>
            <a:ext cx="1008112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4224586" y="5445224"/>
            <a:ext cx="504056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7896994" y="5445224"/>
            <a:ext cx="576064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611" y="0"/>
            <a:ext cx="7344816" cy="1401763"/>
          </a:xfrm>
        </p:spPr>
        <p:txBody>
          <a:bodyPr/>
          <a:lstStyle/>
          <a:p>
            <a:r>
              <a:rPr lang="ru-RU" dirty="0" smtClean="0"/>
              <a:t>Основные идеи Концепции воспитательной деятельности КГУ</a:t>
            </a:r>
            <a:endParaRPr lang="ru-RU" dirty="0"/>
          </a:p>
        </p:txBody>
      </p:sp>
      <p:pic>
        <p:nvPicPr>
          <p:cNvPr id="5" name="Содержимое 4" descr="ol2P_-T6I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250" y="1541463"/>
            <a:ext cx="10153128" cy="4503737"/>
          </a:xfr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12218" y="1484784"/>
            <a:ext cx="568863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E4A9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Сближение </a:t>
            </a:r>
            <a:r>
              <a:rPr lang="ru-RU" dirty="0" smtClean="0">
                <a:solidFill>
                  <a:srgbClr val="1E4A91"/>
                </a:solidFill>
              </a:rPr>
              <a:t>образовательного и воспитательного процессов на основе идеи воспитания человека, личности, профессионала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E4A9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960890" y="1484784"/>
            <a:ext cx="496855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E4A9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Активизация студенческого самоуправления, развитие системы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1E4A9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со-управления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E4A9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12218" y="5661248"/>
            <a:ext cx="547260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dirty="0" smtClean="0">
                <a:solidFill>
                  <a:srgbClr val="1E4A91"/>
                </a:solidFill>
              </a:rPr>
              <a:t>Организация субъект – субъектного взаимодействия в воспитательном процессе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E4A9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72858" y="5661248"/>
            <a:ext cx="51845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1E4A9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Событийно-деятельностный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1E4A9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</a:rPr>
              <a:t> подход к воспитанию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E4A9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682" y="0"/>
            <a:ext cx="6595317" cy="1414485"/>
          </a:xfrm>
        </p:spPr>
        <p:txBody>
          <a:bodyPr/>
          <a:lstStyle/>
          <a:p>
            <a:r>
              <a:rPr lang="ru-RU" dirty="0" smtClean="0"/>
              <a:t>Цель и условия реализации Концепции ВР КГУ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>
                <a:solidFill>
                  <a:srgbClr val="1E4A91"/>
                </a:solidFill>
              </a:rPr>
              <a:t>Цель воспитания в университете</a:t>
            </a:r>
            <a:r>
              <a:rPr lang="ru-RU" sz="2400" b="1" dirty="0" smtClean="0">
                <a:solidFill>
                  <a:srgbClr val="1E4A91"/>
                </a:solidFill>
              </a:rPr>
              <a:t> </a:t>
            </a:r>
            <a:r>
              <a:rPr lang="ru-RU" sz="2400" dirty="0" smtClean="0">
                <a:solidFill>
                  <a:srgbClr val="1E4A91"/>
                </a:solidFill>
              </a:rPr>
              <a:t>- создание условий для становления духовно развитой и физически здоровой личности, гражданина современной России, имеющего созидательное мировоззрение, способного к высококачественной профессиональной деятельности и социальной ответственности за принимаемые решения</a:t>
            </a:r>
            <a:r>
              <a:rPr lang="ru-RU" dirty="0" smtClean="0">
                <a:solidFill>
                  <a:srgbClr val="1E4A91"/>
                </a:solidFill>
              </a:rPr>
              <a:t>.</a:t>
            </a:r>
            <a:endParaRPr lang="ru-RU" dirty="0">
              <a:solidFill>
                <a:srgbClr val="1E4A9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384925" y="1495425"/>
          <a:ext cx="5299075" cy="45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" name="Рисунок 10" descr="Cocuklar-icin-Png-Clipart-Resimler_V230920181948_N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1050" y="3140968"/>
            <a:ext cx="1099989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674" y="0"/>
            <a:ext cx="6768753" cy="1401763"/>
          </a:xfrm>
        </p:spPr>
        <p:txBody>
          <a:bodyPr/>
          <a:lstStyle/>
          <a:p>
            <a:r>
              <a:rPr lang="ru-RU" dirty="0" smtClean="0"/>
              <a:t>Основные направления ВД в КГУ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40210" y="1484784"/>
          <a:ext cx="10947400" cy="476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79" y="0"/>
            <a:ext cx="7632848" cy="1401763"/>
          </a:xfrm>
        </p:spPr>
        <p:txBody>
          <a:bodyPr/>
          <a:lstStyle/>
          <a:p>
            <a:r>
              <a:rPr lang="ru-RU" dirty="0" smtClean="0"/>
              <a:t>Критерии оценки эффективности воспитания в КГУ</a:t>
            </a: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838200" y="1541463"/>
          <a:ext cx="10947400" cy="450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667" y="0"/>
            <a:ext cx="6840760" cy="1401763"/>
          </a:xfrm>
        </p:spPr>
        <p:txBody>
          <a:bodyPr/>
          <a:lstStyle/>
          <a:p>
            <a:r>
              <a:rPr lang="ru-RU" dirty="0" smtClean="0"/>
              <a:t>В решение Ученого 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1E4A91"/>
                </a:solidFill>
              </a:rPr>
              <a:t>Информацию Скрябиной О.Б. принять к сведению.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1E4A91"/>
                </a:solidFill>
              </a:rPr>
              <a:t>Концепцию воспитательной деятельности ФГБОУВО КГУ утвердить.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1E4A91"/>
                </a:solidFill>
              </a:rPr>
              <a:t>Поручить проректору по развитию </a:t>
            </a:r>
            <a:r>
              <a:rPr lang="ru-RU" dirty="0" err="1" smtClean="0">
                <a:solidFill>
                  <a:srgbClr val="1E4A91"/>
                </a:solidFill>
              </a:rPr>
              <a:t>социокультурной</a:t>
            </a:r>
            <a:r>
              <a:rPr lang="ru-RU" dirty="0" smtClean="0">
                <a:solidFill>
                  <a:srgbClr val="1E4A91"/>
                </a:solidFill>
              </a:rPr>
              <a:t> среды и воспитанию О.Б. Скрябиной до 31.12.2020 разработать Программу воспитательной деятельности ФГБОУВО КГУ.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1E4A91"/>
                </a:solidFill>
              </a:rPr>
              <a:t>Директорам институтов до 1.04.202</a:t>
            </a:r>
            <a:r>
              <a:rPr lang="en-US" smtClean="0">
                <a:solidFill>
                  <a:srgbClr val="1E4A91"/>
                </a:solidFill>
              </a:rPr>
              <a:t>1</a:t>
            </a:r>
            <a:r>
              <a:rPr lang="ru-RU" smtClean="0">
                <a:solidFill>
                  <a:srgbClr val="1E4A91"/>
                </a:solidFill>
              </a:rPr>
              <a:t> </a:t>
            </a:r>
            <a:r>
              <a:rPr lang="ru-RU" dirty="0" smtClean="0">
                <a:solidFill>
                  <a:srgbClr val="1E4A91"/>
                </a:solidFill>
              </a:rPr>
              <a:t>разработать программы воспитательной деятельности институтов и образовательных программ (в детализации – учебная дисциплина).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dirty="0" smtClean="0"/>
              <a:t>Благодарю </a:t>
            </a:r>
            <a:r>
              <a:rPr lang="ru-RU" dirty="0"/>
              <a:t>за внимание!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625186" y="188640"/>
            <a:ext cx="151216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9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</TotalTime>
  <Words>329</Words>
  <Application>Microsoft Office PowerPoint</Application>
  <PresentationFormat>Произвольный</PresentationFormat>
  <Paragraphs>48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концепции воспитательной работы в КГУ</vt:lpstr>
      <vt:lpstr>Нормативное регулирование воспитательной деятельности в вузе</vt:lpstr>
      <vt:lpstr>Основные идеи Концепции воспитательной деятельности КГУ</vt:lpstr>
      <vt:lpstr>Цель и условия реализации Концепции ВР КГУ</vt:lpstr>
      <vt:lpstr>Основные направления ВД в КГУ</vt:lpstr>
      <vt:lpstr>Критерии оценки эффективности воспитания в КГУ</vt:lpstr>
      <vt:lpstr>В решение Ученого Совета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IQ</dc:creator>
  <cp:lastModifiedBy>denisovair</cp:lastModifiedBy>
  <cp:revision>168</cp:revision>
  <cp:lastPrinted>1601-01-01T00:00:00Z</cp:lastPrinted>
  <dcterms:created xsi:type="dcterms:W3CDTF">2016-12-26T19:25:54Z</dcterms:created>
  <dcterms:modified xsi:type="dcterms:W3CDTF">2020-10-29T07:22:20Z</dcterms:modified>
</cp:coreProperties>
</file>